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6" r:id="rId1"/>
  </p:sldMasterIdLst>
  <p:notesMasterIdLst>
    <p:notesMasterId r:id="rId26"/>
  </p:notesMasterIdLst>
  <p:handoutMasterIdLst>
    <p:handoutMasterId r:id="rId27"/>
  </p:handoutMasterIdLst>
  <p:sldIdLst>
    <p:sldId id="258" r:id="rId2"/>
    <p:sldId id="652" r:id="rId3"/>
    <p:sldId id="672" r:id="rId4"/>
    <p:sldId id="584" r:id="rId5"/>
    <p:sldId id="586" r:id="rId6"/>
    <p:sldId id="653" r:id="rId7"/>
    <p:sldId id="655" r:id="rId8"/>
    <p:sldId id="656" r:id="rId9"/>
    <p:sldId id="654" r:id="rId10"/>
    <p:sldId id="674" r:id="rId11"/>
    <p:sldId id="658" r:id="rId12"/>
    <p:sldId id="659" r:id="rId13"/>
    <p:sldId id="676" r:id="rId14"/>
    <p:sldId id="677" r:id="rId15"/>
    <p:sldId id="678" r:id="rId16"/>
    <p:sldId id="665" r:id="rId17"/>
    <p:sldId id="682" r:id="rId18"/>
    <p:sldId id="683" r:id="rId19"/>
    <p:sldId id="681" r:id="rId20"/>
    <p:sldId id="679" r:id="rId21"/>
    <p:sldId id="680" r:id="rId22"/>
    <p:sldId id="684" r:id="rId23"/>
    <p:sldId id="685" r:id="rId24"/>
    <p:sldId id="6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EE6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6460" autoAdjust="0"/>
  </p:normalViewPr>
  <p:slideViewPr>
    <p:cSldViewPr snapToGrid="0">
      <p:cViewPr varScale="1">
        <p:scale>
          <a:sx n="78" d="100"/>
          <a:sy n="78" d="100"/>
        </p:scale>
        <p:origin x="1550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6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6B7CB-27AD-4F4A-9979-356C900C141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F9870E3-B669-4165-B606-383298C12A64}">
      <dgm:prSet/>
      <dgm:spPr/>
      <dgm:t>
        <a:bodyPr/>
        <a:lstStyle/>
        <a:p>
          <a:r>
            <a:rPr lang="es-CL" dirty="0"/>
            <a:t>Escuela de Artes y Oficios </a:t>
          </a:r>
        </a:p>
        <a:p>
          <a:r>
            <a:rPr lang="es-CL" dirty="0"/>
            <a:t>1849</a:t>
          </a:r>
        </a:p>
      </dgm:t>
    </dgm:pt>
    <dgm:pt modelId="{360ABBFB-9D9F-4CC6-A5F8-D1FDA3AF5B36}" type="parTrans" cxnId="{381179BA-7B0B-4782-BD28-60542A646824}">
      <dgm:prSet/>
      <dgm:spPr/>
      <dgm:t>
        <a:bodyPr/>
        <a:lstStyle/>
        <a:p>
          <a:endParaRPr lang="es-CL"/>
        </a:p>
      </dgm:t>
    </dgm:pt>
    <dgm:pt modelId="{51C6C9F8-B7FD-4E09-82DC-B90FD11B160A}" type="sibTrans" cxnId="{381179BA-7B0B-4782-BD28-60542A646824}">
      <dgm:prSet/>
      <dgm:spPr/>
      <dgm:t>
        <a:bodyPr/>
        <a:lstStyle/>
        <a:p>
          <a:endParaRPr lang="es-CL"/>
        </a:p>
      </dgm:t>
    </dgm:pt>
    <dgm:pt modelId="{EC69C206-8D91-4A7C-98B6-8B0E094CB9C3}">
      <dgm:prSet/>
      <dgm:spPr/>
      <dgm:t>
        <a:bodyPr/>
        <a:lstStyle/>
        <a:p>
          <a:r>
            <a:rPr lang="es-CL" dirty="0"/>
            <a:t>Universidad Técnica del Estado </a:t>
          </a:r>
        </a:p>
        <a:p>
          <a:r>
            <a:rPr lang="es-CL" dirty="0"/>
            <a:t>1947</a:t>
          </a:r>
        </a:p>
      </dgm:t>
    </dgm:pt>
    <dgm:pt modelId="{A921AE7B-1769-447B-8F33-1D3074704472}" type="parTrans" cxnId="{292DD0A1-C24D-4742-ABC8-5441016DAF0D}">
      <dgm:prSet/>
      <dgm:spPr/>
      <dgm:t>
        <a:bodyPr/>
        <a:lstStyle/>
        <a:p>
          <a:endParaRPr lang="es-CL"/>
        </a:p>
      </dgm:t>
    </dgm:pt>
    <dgm:pt modelId="{70AF10ED-0BC4-4D02-88A6-30B15F6127FF}" type="sibTrans" cxnId="{292DD0A1-C24D-4742-ABC8-5441016DAF0D}">
      <dgm:prSet/>
      <dgm:spPr/>
      <dgm:t>
        <a:bodyPr/>
        <a:lstStyle/>
        <a:p>
          <a:endParaRPr lang="es-CL"/>
        </a:p>
      </dgm:t>
    </dgm:pt>
    <dgm:pt modelId="{FEBCB5C3-ADAE-4772-B3B7-9F2A0E140E11}">
      <dgm:prSet/>
      <dgm:spPr/>
      <dgm:t>
        <a:bodyPr/>
        <a:lstStyle/>
        <a:p>
          <a:r>
            <a:rPr lang="es-CL" dirty="0"/>
            <a:t>Universidad de Santiago de Chile</a:t>
          </a:r>
        </a:p>
        <a:p>
          <a:r>
            <a:rPr lang="es-CL" dirty="0"/>
            <a:t>1981</a:t>
          </a:r>
        </a:p>
      </dgm:t>
    </dgm:pt>
    <dgm:pt modelId="{C411BF13-9D11-4C8E-B619-EAF058ADCA36}" type="parTrans" cxnId="{D70221CB-C472-4919-BB5A-B45509B7D066}">
      <dgm:prSet/>
      <dgm:spPr/>
      <dgm:t>
        <a:bodyPr/>
        <a:lstStyle/>
        <a:p>
          <a:endParaRPr lang="es-CL"/>
        </a:p>
      </dgm:t>
    </dgm:pt>
    <dgm:pt modelId="{47867D95-7B4F-4B34-B495-92FA086915EE}" type="sibTrans" cxnId="{D70221CB-C472-4919-BB5A-B45509B7D066}">
      <dgm:prSet/>
      <dgm:spPr/>
      <dgm:t>
        <a:bodyPr/>
        <a:lstStyle/>
        <a:p>
          <a:endParaRPr lang="es-CL"/>
        </a:p>
      </dgm:t>
    </dgm:pt>
    <dgm:pt modelId="{6AA4718E-1CB9-48D5-95E5-D1B1593D3B79}" type="pres">
      <dgm:prSet presAssocID="{25D6B7CB-27AD-4F4A-9979-356C900C141B}" presName="CompostProcess" presStyleCnt="0">
        <dgm:presLayoutVars>
          <dgm:dir/>
          <dgm:resizeHandles val="exact"/>
        </dgm:presLayoutVars>
      </dgm:prSet>
      <dgm:spPr/>
    </dgm:pt>
    <dgm:pt modelId="{B6876F20-4E52-4FC4-9062-1F87088EE89C}" type="pres">
      <dgm:prSet presAssocID="{25D6B7CB-27AD-4F4A-9979-356C900C141B}" presName="arrow" presStyleLbl="bgShp" presStyleIdx="0" presStyleCnt="1"/>
      <dgm:spPr/>
    </dgm:pt>
    <dgm:pt modelId="{768B841F-E7F9-4569-81E1-587CABC41057}" type="pres">
      <dgm:prSet presAssocID="{25D6B7CB-27AD-4F4A-9979-356C900C141B}" presName="linearProcess" presStyleCnt="0"/>
      <dgm:spPr/>
    </dgm:pt>
    <dgm:pt modelId="{50BED987-1EF7-4886-B3AA-4484444BC953}" type="pres">
      <dgm:prSet presAssocID="{0F9870E3-B669-4165-B606-383298C12A64}" presName="textNode" presStyleLbl="node1" presStyleIdx="0" presStyleCnt="3">
        <dgm:presLayoutVars>
          <dgm:bulletEnabled val="1"/>
        </dgm:presLayoutVars>
      </dgm:prSet>
      <dgm:spPr/>
    </dgm:pt>
    <dgm:pt modelId="{966D7B24-CF49-47E6-B0B3-E20F0C9C0625}" type="pres">
      <dgm:prSet presAssocID="{51C6C9F8-B7FD-4E09-82DC-B90FD11B160A}" presName="sibTrans" presStyleCnt="0"/>
      <dgm:spPr/>
    </dgm:pt>
    <dgm:pt modelId="{96AD534B-0EBF-437F-85E2-F12AD3D115E4}" type="pres">
      <dgm:prSet presAssocID="{EC69C206-8D91-4A7C-98B6-8B0E094CB9C3}" presName="textNode" presStyleLbl="node1" presStyleIdx="1" presStyleCnt="3">
        <dgm:presLayoutVars>
          <dgm:bulletEnabled val="1"/>
        </dgm:presLayoutVars>
      </dgm:prSet>
      <dgm:spPr/>
    </dgm:pt>
    <dgm:pt modelId="{0C2F6AC9-0346-465F-8AA0-2E8A45994A91}" type="pres">
      <dgm:prSet presAssocID="{70AF10ED-0BC4-4D02-88A6-30B15F6127FF}" presName="sibTrans" presStyleCnt="0"/>
      <dgm:spPr/>
    </dgm:pt>
    <dgm:pt modelId="{006F28DD-30D4-439F-AC06-3727456FEB5F}" type="pres">
      <dgm:prSet presAssocID="{FEBCB5C3-ADAE-4772-B3B7-9F2A0E140E1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FDC0512-3D13-4CFD-B4D9-8B036D6BB5E4}" type="presOf" srcId="{EC69C206-8D91-4A7C-98B6-8B0E094CB9C3}" destId="{96AD534B-0EBF-437F-85E2-F12AD3D115E4}" srcOrd="0" destOrd="0" presId="urn:microsoft.com/office/officeart/2005/8/layout/hProcess9"/>
    <dgm:cxn modelId="{0A7CA21E-104D-4FCD-AC43-857443EC1A2A}" type="presOf" srcId="{25D6B7CB-27AD-4F4A-9979-356C900C141B}" destId="{6AA4718E-1CB9-48D5-95E5-D1B1593D3B79}" srcOrd="0" destOrd="0" presId="urn:microsoft.com/office/officeart/2005/8/layout/hProcess9"/>
    <dgm:cxn modelId="{C56E1586-653C-4265-AB0E-3382C390BF14}" type="presOf" srcId="{0F9870E3-B669-4165-B606-383298C12A64}" destId="{50BED987-1EF7-4886-B3AA-4484444BC953}" srcOrd="0" destOrd="0" presId="urn:microsoft.com/office/officeart/2005/8/layout/hProcess9"/>
    <dgm:cxn modelId="{292DD0A1-C24D-4742-ABC8-5441016DAF0D}" srcId="{25D6B7CB-27AD-4F4A-9979-356C900C141B}" destId="{EC69C206-8D91-4A7C-98B6-8B0E094CB9C3}" srcOrd="1" destOrd="0" parTransId="{A921AE7B-1769-447B-8F33-1D3074704472}" sibTransId="{70AF10ED-0BC4-4D02-88A6-30B15F6127FF}"/>
    <dgm:cxn modelId="{381179BA-7B0B-4782-BD28-60542A646824}" srcId="{25D6B7CB-27AD-4F4A-9979-356C900C141B}" destId="{0F9870E3-B669-4165-B606-383298C12A64}" srcOrd="0" destOrd="0" parTransId="{360ABBFB-9D9F-4CC6-A5F8-D1FDA3AF5B36}" sibTransId="{51C6C9F8-B7FD-4E09-82DC-B90FD11B160A}"/>
    <dgm:cxn modelId="{D70221CB-C472-4919-BB5A-B45509B7D066}" srcId="{25D6B7CB-27AD-4F4A-9979-356C900C141B}" destId="{FEBCB5C3-ADAE-4772-B3B7-9F2A0E140E11}" srcOrd="2" destOrd="0" parTransId="{C411BF13-9D11-4C8E-B619-EAF058ADCA36}" sibTransId="{47867D95-7B4F-4B34-B495-92FA086915EE}"/>
    <dgm:cxn modelId="{A555D8EC-7EC4-42E3-B263-C9E3547C5634}" type="presOf" srcId="{FEBCB5C3-ADAE-4772-B3B7-9F2A0E140E11}" destId="{006F28DD-30D4-439F-AC06-3727456FEB5F}" srcOrd="0" destOrd="0" presId="urn:microsoft.com/office/officeart/2005/8/layout/hProcess9"/>
    <dgm:cxn modelId="{82D03012-4C6D-428B-A37B-E7B64F775A22}" type="presParOf" srcId="{6AA4718E-1CB9-48D5-95E5-D1B1593D3B79}" destId="{B6876F20-4E52-4FC4-9062-1F87088EE89C}" srcOrd="0" destOrd="0" presId="urn:microsoft.com/office/officeart/2005/8/layout/hProcess9"/>
    <dgm:cxn modelId="{C1AC781C-7802-4DE6-9F55-BDB04E311573}" type="presParOf" srcId="{6AA4718E-1CB9-48D5-95E5-D1B1593D3B79}" destId="{768B841F-E7F9-4569-81E1-587CABC41057}" srcOrd="1" destOrd="0" presId="urn:microsoft.com/office/officeart/2005/8/layout/hProcess9"/>
    <dgm:cxn modelId="{5A75E182-3571-426B-9597-2C5F5DA4E2A2}" type="presParOf" srcId="{768B841F-E7F9-4569-81E1-587CABC41057}" destId="{50BED987-1EF7-4886-B3AA-4484444BC953}" srcOrd="0" destOrd="0" presId="urn:microsoft.com/office/officeart/2005/8/layout/hProcess9"/>
    <dgm:cxn modelId="{E0AE9A48-C3F5-4AC5-8EDC-A24C424FC65E}" type="presParOf" srcId="{768B841F-E7F9-4569-81E1-587CABC41057}" destId="{966D7B24-CF49-47E6-B0B3-E20F0C9C0625}" srcOrd="1" destOrd="0" presId="urn:microsoft.com/office/officeart/2005/8/layout/hProcess9"/>
    <dgm:cxn modelId="{961D6562-B97D-4B30-906B-DE48491A6089}" type="presParOf" srcId="{768B841F-E7F9-4569-81E1-587CABC41057}" destId="{96AD534B-0EBF-437F-85E2-F12AD3D115E4}" srcOrd="2" destOrd="0" presId="urn:microsoft.com/office/officeart/2005/8/layout/hProcess9"/>
    <dgm:cxn modelId="{48DF98AF-32A2-4210-9B14-61B4E64D4FDB}" type="presParOf" srcId="{768B841F-E7F9-4569-81E1-587CABC41057}" destId="{0C2F6AC9-0346-465F-8AA0-2E8A45994A91}" srcOrd="3" destOrd="0" presId="urn:microsoft.com/office/officeart/2005/8/layout/hProcess9"/>
    <dgm:cxn modelId="{16433651-EA00-406A-B676-9C8B53DE2296}" type="presParOf" srcId="{768B841F-E7F9-4569-81E1-587CABC41057}" destId="{006F28DD-30D4-439F-AC06-3727456FEB5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DCA597-D7B4-4497-A155-AD0B9AD84CE3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FA20EB7-72F6-434D-9DCB-6E7CCDFF9567}">
      <dgm:prSet custT="1"/>
      <dgm:spPr/>
      <dgm:t>
        <a:bodyPr/>
        <a:lstStyle/>
        <a:p>
          <a:r>
            <a:rPr lang="en-GB" sz="2800" b="0" i="0" dirty="0" err="1">
              <a:latin typeface="LM Roman 10" panose="00000500000000000000" pitchFamily="50" charset="0"/>
            </a:rPr>
            <a:t>Estudiantes</a:t>
          </a:r>
          <a:r>
            <a:rPr lang="en-GB" sz="2800" b="0" i="0" dirty="0">
              <a:latin typeface="LM Roman 10" panose="00000500000000000000" pitchFamily="50" charset="0"/>
            </a:rPr>
            <a:t> </a:t>
          </a:r>
          <a:r>
            <a:rPr lang="en-GB" sz="2800" b="0" i="0" dirty="0" err="1">
              <a:latin typeface="LM Roman 10" panose="00000500000000000000" pitchFamily="50" charset="0"/>
            </a:rPr>
            <a:t>Becados</a:t>
          </a:r>
          <a:endParaRPr lang="en-GB" sz="2800" dirty="0">
            <a:latin typeface="LM Roman 10" panose="00000500000000000000" pitchFamily="50" charset="0"/>
          </a:endParaRPr>
        </a:p>
      </dgm:t>
    </dgm:pt>
    <dgm:pt modelId="{63045FA1-584A-4DF8-979D-975DA96428AC}" type="parTrans" cxnId="{AB0EBC1C-1627-4CB7-8255-DD2CF50803FD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D972B1A6-DDE6-4050-BC47-8FD4EB8A0C76}" type="sibTrans" cxnId="{AB0EBC1C-1627-4CB7-8255-DD2CF50803FD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9B122C09-5031-43ED-B2AD-84D5616F12CF}">
      <dgm:prSet/>
      <dgm:spPr/>
      <dgm:t>
        <a:bodyPr/>
        <a:lstStyle/>
        <a:p>
          <a:r>
            <a:rPr lang="en-GB" b="0" i="0">
              <a:latin typeface="LM Roman 10" panose="00000500000000000000" pitchFamily="50" charset="0"/>
            </a:rPr>
            <a:t>Zamorano Illanes Raúl Enrique</a:t>
          </a:r>
          <a:endParaRPr lang="en-GB">
            <a:latin typeface="LM Roman 10" panose="00000500000000000000" pitchFamily="50" charset="0"/>
          </a:endParaRPr>
        </a:p>
      </dgm:t>
    </dgm:pt>
    <dgm:pt modelId="{81F32D2E-AB48-4CF0-9549-5839AAA7D431}" type="parTrans" cxnId="{26EBC250-C16D-4BE0-A2B9-73761EA75B63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0ACEB7EF-02C6-4768-8F9D-8F76CFECF2D7}" type="sibTrans" cxnId="{26EBC250-C16D-4BE0-A2B9-73761EA75B63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0FDD3B90-34B7-4F25-B093-40664755F2C5}">
      <dgm:prSet/>
      <dgm:spPr/>
      <dgm:t>
        <a:bodyPr/>
        <a:lstStyle/>
        <a:p>
          <a:r>
            <a:rPr lang="en-GB" b="0" i="0">
              <a:latin typeface="LM Roman 10" panose="00000500000000000000" pitchFamily="50" charset="0"/>
            </a:rPr>
            <a:t>Muñoz Diaz Maria Teresa</a:t>
          </a:r>
          <a:endParaRPr lang="en-GB">
            <a:latin typeface="LM Roman 10" panose="00000500000000000000" pitchFamily="50" charset="0"/>
          </a:endParaRPr>
        </a:p>
      </dgm:t>
    </dgm:pt>
    <dgm:pt modelId="{BE4F79DD-4D4F-47B4-B804-EB5EEEFB5D9F}" type="parTrans" cxnId="{F44B6EE9-B627-4837-8E63-F989C7E26647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7E93B77B-244B-404D-9A1B-AE757322EC56}" type="sibTrans" cxnId="{F44B6EE9-B627-4837-8E63-F989C7E26647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41120674-BB38-431D-AFB6-C9C66BC6F32D}">
      <dgm:prSet/>
      <dgm:spPr/>
      <dgm:t>
        <a:bodyPr/>
        <a:lstStyle/>
        <a:p>
          <a:r>
            <a:rPr lang="en-GB" b="0" i="0">
              <a:latin typeface="LM Roman 10" panose="00000500000000000000" pitchFamily="50" charset="0"/>
            </a:rPr>
            <a:t>Vidal Núñez Claudio Ignacio</a:t>
          </a:r>
          <a:endParaRPr lang="en-GB">
            <a:latin typeface="LM Roman 10" panose="00000500000000000000" pitchFamily="50" charset="0"/>
          </a:endParaRPr>
        </a:p>
      </dgm:t>
    </dgm:pt>
    <dgm:pt modelId="{70629E4C-FE3B-4417-879F-7B9EBEC27B82}" type="parTrans" cxnId="{6567BB39-C4D4-4132-93FA-017E44BB339D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57C4DCA4-8428-4689-AAE7-BB3DF7BDDC15}" type="sibTrans" cxnId="{6567BB39-C4D4-4132-93FA-017E44BB339D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6CFFD789-0FFD-4499-BBC3-0492480E4B26}">
      <dgm:prSet/>
      <dgm:spPr/>
      <dgm:t>
        <a:bodyPr/>
        <a:lstStyle/>
        <a:p>
          <a:r>
            <a:rPr lang="en-GB" b="0" i="0">
              <a:latin typeface="LM Roman 10" panose="00000500000000000000" pitchFamily="50" charset="0"/>
            </a:rPr>
            <a:t>Ravet Orellana Tomas Alonso</a:t>
          </a:r>
          <a:endParaRPr lang="en-GB">
            <a:latin typeface="LM Roman 10" panose="00000500000000000000" pitchFamily="50" charset="0"/>
          </a:endParaRPr>
        </a:p>
      </dgm:t>
    </dgm:pt>
    <dgm:pt modelId="{4FE9C631-088C-4C7F-9A99-5A002A8D2650}" type="parTrans" cxnId="{68F8C7A1-37BD-4884-9A58-F8B6C5943BB5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BAC0B4B1-2203-47E2-A00A-CB5CA9E51FE0}" type="sibTrans" cxnId="{68F8C7A1-37BD-4884-9A58-F8B6C5943BB5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0F84EE71-F8E6-41FF-AE5A-0A310F78AF7E}">
      <dgm:prSet/>
      <dgm:spPr/>
      <dgm:t>
        <a:bodyPr/>
        <a:lstStyle/>
        <a:p>
          <a:r>
            <a:rPr lang="en-GB" b="0" i="0">
              <a:latin typeface="LM Roman 10" panose="00000500000000000000" pitchFamily="50" charset="0"/>
            </a:rPr>
            <a:t>López Donoso Manuel Alejandro</a:t>
          </a:r>
          <a:endParaRPr lang="en-GB">
            <a:latin typeface="LM Roman 10" panose="00000500000000000000" pitchFamily="50" charset="0"/>
          </a:endParaRPr>
        </a:p>
      </dgm:t>
    </dgm:pt>
    <dgm:pt modelId="{01721C1D-5743-4FE4-8087-248F6B6847CF}" type="parTrans" cxnId="{2534B95E-01D5-4DC6-9F5E-1DF55F31D378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DBEA2A42-A8B6-4BB8-B233-804C4C186012}" type="sibTrans" cxnId="{2534B95E-01D5-4DC6-9F5E-1DF55F31D378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B9EF71A9-4ABD-45F4-941B-E7E0F1A63AEF}">
      <dgm:prSet/>
      <dgm:spPr/>
      <dgm:t>
        <a:bodyPr/>
        <a:lstStyle/>
        <a:p>
          <a:r>
            <a:rPr lang="en-GB" b="0" i="0">
              <a:latin typeface="LM Roman 10" panose="00000500000000000000" pitchFamily="50" charset="0"/>
            </a:rPr>
            <a:t>Plitt Morales Marcos</a:t>
          </a:r>
          <a:endParaRPr lang="en-GB">
            <a:latin typeface="LM Roman 10" panose="00000500000000000000" pitchFamily="50" charset="0"/>
          </a:endParaRPr>
        </a:p>
      </dgm:t>
    </dgm:pt>
    <dgm:pt modelId="{35BA0564-DB89-468D-B54E-FBA865D224B8}" type="parTrans" cxnId="{F6A24884-6155-4355-8B5A-A9DB5356E922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DDBCB62D-55FD-40F6-8996-D12A478EC10B}" type="sibTrans" cxnId="{F6A24884-6155-4355-8B5A-A9DB5356E922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1288D49E-11C7-4860-B55C-B30BF1F63A7B}">
      <dgm:prSet/>
      <dgm:spPr/>
      <dgm:t>
        <a:bodyPr/>
        <a:lstStyle/>
        <a:p>
          <a:r>
            <a:rPr lang="en-GB" b="0" i="0">
              <a:latin typeface="LM Roman 10" panose="00000500000000000000" pitchFamily="50" charset="0"/>
            </a:rPr>
            <a:t>Rodríguez Contreras Cristóbal Javier</a:t>
          </a:r>
          <a:endParaRPr lang="en-GB">
            <a:latin typeface="LM Roman 10" panose="00000500000000000000" pitchFamily="50" charset="0"/>
          </a:endParaRPr>
        </a:p>
      </dgm:t>
    </dgm:pt>
    <dgm:pt modelId="{AA4F99FB-B2B6-429D-8284-0F217BD2E0CD}" type="parTrans" cxnId="{0CC2A850-B54C-4715-9667-BA863CBDABEA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DBE58983-69D4-4CC5-BC7B-D4588B3442FD}" type="sibTrans" cxnId="{0CC2A850-B54C-4715-9667-BA863CBDABEA}">
      <dgm:prSet/>
      <dgm:spPr/>
      <dgm:t>
        <a:bodyPr/>
        <a:lstStyle/>
        <a:p>
          <a:endParaRPr lang="en-GB">
            <a:latin typeface="LM Roman 10" panose="00000500000000000000" pitchFamily="50" charset="0"/>
          </a:endParaRPr>
        </a:p>
      </dgm:t>
    </dgm:pt>
    <dgm:pt modelId="{3CA1BF91-37F8-49F1-8D3A-D78BFCFA64F4}" type="pres">
      <dgm:prSet presAssocID="{3FDCA597-D7B4-4497-A155-AD0B9AD84CE3}" presName="composite" presStyleCnt="0">
        <dgm:presLayoutVars>
          <dgm:chMax val="1"/>
          <dgm:dir/>
          <dgm:resizeHandles val="exact"/>
        </dgm:presLayoutVars>
      </dgm:prSet>
      <dgm:spPr/>
    </dgm:pt>
    <dgm:pt modelId="{29D55F4E-AEFA-44F2-8781-43E0B18BF279}" type="pres">
      <dgm:prSet presAssocID="{6FA20EB7-72F6-434D-9DCB-6E7CCDFF9567}" presName="roof" presStyleLbl="dkBgShp" presStyleIdx="0" presStyleCnt="2"/>
      <dgm:spPr/>
    </dgm:pt>
    <dgm:pt modelId="{5B55E9C8-7290-4691-8003-FFD4226348D4}" type="pres">
      <dgm:prSet presAssocID="{6FA20EB7-72F6-434D-9DCB-6E7CCDFF9567}" presName="pillars" presStyleCnt="0"/>
      <dgm:spPr/>
    </dgm:pt>
    <dgm:pt modelId="{0C601A7F-E118-4430-B1E1-BA990E98F8E9}" type="pres">
      <dgm:prSet presAssocID="{6FA20EB7-72F6-434D-9DCB-6E7CCDFF9567}" presName="pillar1" presStyleLbl="node1" presStyleIdx="0" presStyleCnt="7">
        <dgm:presLayoutVars>
          <dgm:bulletEnabled val="1"/>
        </dgm:presLayoutVars>
      </dgm:prSet>
      <dgm:spPr/>
    </dgm:pt>
    <dgm:pt modelId="{717FDB52-80E4-455F-85C6-644D9FC060FC}" type="pres">
      <dgm:prSet presAssocID="{0FDD3B90-34B7-4F25-B093-40664755F2C5}" presName="pillarX" presStyleLbl="node1" presStyleIdx="1" presStyleCnt="7">
        <dgm:presLayoutVars>
          <dgm:bulletEnabled val="1"/>
        </dgm:presLayoutVars>
      </dgm:prSet>
      <dgm:spPr/>
    </dgm:pt>
    <dgm:pt modelId="{245CDEC2-6050-4703-AF2A-087381444144}" type="pres">
      <dgm:prSet presAssocID="{41120674-BB38-431D-AFB6-C9C66BC6F32D}" presName="pillarX" presStyleLbl="node1" presStyleIdx="2" presStyleCnt="7">
        <dgm:presLayoutVars>
          <dgm:bulletEnabled val="1"/>
        </dgm:presLayoutVars>
      </dgm:prSet>
      <dgm:spPr/>
    </dgm:pt>
    <dgm:pt modelId="{97CA4D04-046F-4120-B49C-7E142BAC12E0}" type="pres">
      <dgm:prSet presAssocID="{6CFFD789-0FFD-4499-BBC3-0492480E4B26}" presName="pillarX" presStyleLbl="node1" presStyleIdx="3" presStyleCnt="7">
        <dgm:presLayoutVars>
          <dgm:bulletEnabled val="1"/>
        </dgm:presLayoutVars>
      </dgm:prSet>
      <dgm:spPr/>
    </dgm:pt>
    <dgm:pt modelId="{310E1312-C3FD-4262-88A1-E5B0CE1CB0C0}" type="pres">
      <dgm:prSet presAssocID="{0F84EE71-F8E6-41FF-AE5A-0A310F78AF7E}" presName="pillarX" presStyleLbl="node1" presStyleIdx="4" presStyleCnt="7">
        <dgm:presLayoutVars>
          <dgm:bulletEnabled val="1"/>
        </dgm:presLayoutVars>
      </dgm:prSet>
      <dgm:spPr/>
    </dgm:pt>
    <dgm:pt modelId="{ED1800EB-FE63-43FC-A806-FDB3CC388622}" type="pres">
      <dgm:prSet presAssocID="{B9EF71A9-4ABD-45F4-941B-E7E0F1A63AEF}" presName="pillarX" presStyleLbl="node1" presStyleIdx="5" presStyleCnt="7">
        <dgm:presLayoutVars>
          <dgm:bulletEnabled val="1"/>
        </dgm:presLayoutVars>
      </dgm:prSet>
      <dgm:spPr/>
    </dgm:pt>
    <dgm:pt modelId="{3D744278-7331-49D9-9C6E-3910A0FEC8BE}" type="pres">
      <dgm:prSet presAssocID="{1288D49E-11C7-4860-B55C-B30BF1F63A7B}" presName="pillarX" presStyleLbl="node1" presStyleIdx="6" presStyleCnt="7">
        <dgm:presLayoutVars>
          <dgm:bulletEnabled val="1"/>
        </dgm:presLayoutVars>
      </dgm:prSet>
      <dgm:spPr/>
    </dgm:pt>
    <dgm:pt modelId="{36EE222F-1E05-40F6-9BC1-0FB524C1CFCA}" type="pres">
      <dgm:prSet presAssocID="{6FA20EB7-72F6-434D-9DCB-6E7CCDFF9567}" presName="base" presStyleLbl="dkBgShp" presStyleIdx="1" presStyleCnt="2"/>
      <dgm:spPr/>
    </dgm:pt>
  </dgm:ptLst>
  <dgm:cxnLst>
    <dgm:cxn modelId="{5B653509-7128-4BF4-A375-9F1F4B90F3D8}" type="presOf" srcId="{9B122C09-5031-43ED-B2AD-84D5616F12CF}" destId="{0C601A7F-E118-4430-B1E1-BA990E98F8E9}" srcOrd="0" destOrd="0" presId="urn:microsoft.com/office/officeart/2005/8/layout/hList3"/>
    <dgm:cxn modelId="{AB0EBC1C-1627-4CB7-8255-DD2CF50803FD}" srcId="{3FDCA597-D7B4-4497-A155-AD0B9AD84CE3}" destId="{6FA20EB7-72F6-434D-9DCB-6E7CCDFF9567}" srcOrd="0" destOrd="0" parTransId="{63045FA1-584A-4DF8-979D-975DA96428AC}" sibTransId="{D972B1A6-DDE6-4050-BC47-8FD4EB8A0C76}"/>
    <dgm:cxn modelId="{6567BB39-C4D4-4132-93FA-017E44BB339D}" srcId="{6FA20EB7-72F6-434D-9DCB-6E7CCDFF9567}" destId="{41120674-BB38-431D-AFB6-C9C66BC6F32D}" srcOrd="2" destOrd="0" parTransId="{70629E4C-FE3B-4417-879F-7B9EBEC27B82}" sibTransId="{57C4DCA4-8428-4689-AAE7-BB3DF7BDDC15}"/>
    <dgm:cxn modelId="{2534B95E-01D5-4DC6-9F5E-1DF55F31D378}" srcId="{6FA20EB7-72F6-434D-9DCB-6E7CCDFF9567}" destId="{0F84EE71-F8E6-41FF-AE5A-0A310F78AF7E}" srcOrd="4" destOrd="0" parTransId="{01721C1D-5743-4FE4-8087-248F6B6847CF}" sibTransId="{DBEA2A42-A8B6-4BB8-B233-804C4C186012}"/>
    <dgm:cxn modelId="{D5B9A345-39CC-41B4-B55E-821A2AD091BE}" type="presOf" srcId="{B9EF71A9-4ABD-45F4-941B-E7E0F1A63AEF}" destId="{ED1800EB-FE63-43FC-A806-FDB3CC388622}" srcOrd="0" destOrd="0" presId="urn:microsoft.com/office/officeart/2005/8/layout/hList3"/>
    <dgm:cxn modelId="{0CC2A850-B54C-4715-9667-BA863CBDABEA}" srcId="{6FA20EB7-72F6-434D-9DCB-6E7CCDFF9567}" destId="{1288D49E-11C7-4860-B55C-B30BF1F63A7B}" srcOrd="6" destOrd="0" parTransId="{AA4F99FB-B2B6-429D-8284-0F217BD2E0CD}" sibTransId="{DBE58983-69D4-4CC5-BC7B-D4588B3442FD}"/>
    <dgm:cxn modelId="{26EBC250-C16D-4BE0-A2B9-73761EA75B63}" srcId="{6FA20EB7-72F6-434D-9DCB-6E7CCDFF9567}" destId="{9B122C09-5031-43ED-B2AD-84D5616F12CF}" srcOrd="0" destOrd="0" parTransId="{81F32D2E-AB48-4CF0-9549-5839AAA7D431}" sibTransId="{0ACEB7EF-02C6-4768-8F9D-8F76CFECF2D7}"/>
    <dgm:cxn modelId="{1EE92E81-EF41-4831-A8AB-B532C192BED3}" type="presOf" srcId="{0F84EE71-F8E6-41FF-AE5A-0A310F78AF7E}" destId="{310E1312-C3FD-4262-88A1-E5B0CE1CB0C0}" srcOrd="0" destOrd="0" presId="urn:microsoft.com/office/officeart/2005/8/layout/hList3"/>
    <dgm:cxn modelId="{F6A24884-6155-4355-8B5A-A9DB5356E922}" srcId="{6FA20EB7-72F6-434D-9DCB-6E7CCDFF9567}" destId="{B9EF71A9-4ABD-45F4-941B-E7E0F1A63AEF}" srcOrd="5" destOrd="0" parTransId="{35BA0564-DB89-468D-B54E-FBA865D224B8}" sibTransId="{DDBCB62D-55FD-40F6-8996-D12A478EC10B}"/>
    <dgm:cxn modelId="{59E39E8E-413D-489B-B399-92E30FA6B7C2}" type="presOf" srcId="{3FDCA597-D7B4-4497-A155-AD0B9AD84CE3}" destId="{3CA1BF91-37F8-49F1-8D3A-D78BFCFA64F4}" srcOrd="0" destOrd="0" presId="urn:microsoft.com/office/officeart/2005/8/layout/hList3"/>
    <dgm:cxn modelId="{68F8C7A1-37BD-4884-9A58-F8B6C5943BB5}" srcId="{6FA20EB7-72F6-434D-9DCB-6E7CCDFF9567}" destId="{6CFFD789-0FFD-4499-BBC3-0492480E4B26}" srcOrd="3" destOrd="0" parTransId="{4FE9C631-088C-4C7F-9A99-5A002A8D2650}" sibTransId="{BAC0B4B1-2203-47E2-A00A-CB5CA9E51FE0}"/>
    <dgm:cxn modelId="{58C64CA7-C8EE-4C65-9063-247E3B191E5D}" type="presOf" srcId="{0FDD3B90-34B7-4F25-B093-40664755F2C5}" destId="{717FDB52-80E4-455F-85C6-644D9FC060FC}" srcOrd="0" destOrd="0" presId="urn:microsoft.com/office/officeart/2005/8/layout/hList3"/>
    <dgm:cxn modelId="{F44B6EE9-B627-4837-8E63-F989C7E26647}" srcId="{6FA20EB7-72F6-434D-9DCB-6E7CCDFF9567}" destId="{0FDD3B90-34B7-4F25-B093-40664755F2C5}" srcOrd="1" destOrd="0" parTransId="{BE4F79DD-4D4F-47B4-B804-EB5EEEFB5D9F}" sibTransId="{7E93B77B-244B-404D-9A1B-AE757322EC56}"/>
    <dgm:cxn modelId="{A13D36F6-837D-4307-9DCF-297391CA6FC4}" type="presOf" srcId="{1288D49E-11C7-4860-B55C-B30BF1F63A7B}" destId="{3D744278-7331-49D9-9C6E-3910A0FEC8BE}" srcOrd="0" destOrd="0" presId="urn:microsoft.com/office/officeart/2005/8/layout/hList3"/>
    <dgm:cxn modelId="{98415AFB-69D4-4DB8-8795-4D53DACCA7C7}" type="presOf" srcId="{41120674-BB38-431D-AFB6-C9C66BC6F32D}" destId="{245CDEC2-6050-4703-AF2A-087381444144}" srcOrd="0" destOrd="0" presId="urn:microsoft.com/office/officeart/2005/8/layout/hList3"/>
    <dgm:cxn modelId="{95435FFE-021B-4351-83DC-3B271389561A}" type="presOf" srcId="{6FA20EB7-72F6-434D-9DCB-6E7CCDFF9567}" destId="{29D55F4E-AEFA-44F2-8781-43E0B18BF279}" srcOrd="0" destOrd="0" presId="urn:microsoft.com/office/officeart/2005/8/layout/hList3"/>
    <dgm:cxn modelId="{8DA881FF-8461-4071-947F-1714651A8099}" type="presOf" srcId="{6CFFD789-0FFD-4499-BBC3-0492480E4B26}" destId="{97CA4D04-046F-4120-B49C-7E142BAC12E0}" srcOrd="0" destOrd="0" presId="urn:microsoft.com/office/officeart/2005/8/layout/hList3"/>
    <dgm:cxn modelId="{CA0F5034-6502-4696-A652-DFA041714547}" type="presParOf" srcId="{3CA1BF91-37F8-49F1-8D3A-D78BFCFA64F4}" destId="{29D55F4E-AEFA-44F2-8781-43E0B18BF279}" srcOrd="0" destOrd="0" presId="urn:microsoft.com/office/officeart/2005/8/layout/hList3"/>
    <dgm:cxn modelId="{93462A5D-E0F6-4EE5-87C0-6369FF601877}" type="presParOf" srcId="{3CA1BF91-37F8-49F1-8D3A-D78BFCFA64F4}" destId="{5B55E9C8-7290-4691-8003-FFD4226348D4}" srcOrd="1" destOrd="0" presId="urn:microsoft.com/office/officeart/2005/8/layout/hList3"/>
    <dgm:cxn modelId="{EA10FD90-72F8-43B1-B448-8B3B7F9B89C4}" type="presParOf" srcId="{5B55E9C8-7290-4691-8003-FFD4226348D4}" destId="{0C601A7F-E118-4430-B1E1-BA990E98F8E9}" srcOrd="0" destOrd="0" presId="urn:microsoft.com/office/officeart/2005/8/layout/hList3"/>
    <dgm:cxn modelId="{45BDACCC-8060-47FD-B974-6942DDFBFB5E}" type="presParOf" srcId="{5B55E9C8-7290-4691-8003-FFD4226348D4}" destId="{717FDB52-80E4-455F-85C6-644D9FC060FC}" srcOrd="1" destOrd="0" presId="urn:microsoft.com/office/officeart/2005/8/layout/hList3"/>
    <dgm:cxn modelId="{4795E920-E484-4042-81AC-82C09D7529EC}" type="presParOf" srcId="{5B55E9C8-7290-4691-8003-FFD4226348D4}" destId="{245CDEC2-6050-4703-AF2A-087381444144}" srcOrd="2" destOrd="0" presId="urn:microsoft.com/office/officeart/2005/8/layout/hList3"/>
    <dgm:cxn modelId="{67EEE437-D942-4AAD-AB6A-DCDAD2CA0329}" type="presParOf" srcId="{5B55E9C8-7290-4691-8003-FFD4226348D4}" destId="{97CA4D04-046F-4120-B49C-7E142BAC12E0}" srcOrd="3" destOrd="0" presId="urn:microsoft.com/office/officeart/2005/8/layout/hList3"/>
    <dgm:cxn modelId="{47EBB4C7-B280-4E06-8041-E2C724F63E42}" type="presParOf" srcId="{5B55E9C8-7290-4691-8003-FFD4226348D4}" destId="{310E1312-C3FD-4262-88A1-E5B0CE1CB0C0}" srcOrd="4" destOrd="0" presId="urn:microsoft.com/office/officeart/2005/8/layout/hList3"/>
    <dgm:cxn modelId="{A6EAB32F-4910-4E39-A692-F0320B3DF50D}" type="presParOf" srcId="{5B55E9C8-7290-4691-8003-FFD4226348D4}" destId="{ED1800EB-FE63-43FC-A806-FDB3CC388622}" srcOrd="5" destOrd="0" presId="urn:microsoft.com/office/officeart/2005/8/layout/hList3"/>
    <dgm:cxn modelId="{6A3DE76F-0A2C-4E53-AFC2-15C289951325}" type="presParOf" srcId="{5B55E9C8-7290-4691-8003-FFD4226348D4}" destId="{3D744278-7331-49D9-9C6E-3910A0FEC8BE}" srcOrd="6" destOrd="0" presId="urn:microsoft.com/office/officeart/2005/8/layout/hList3"/>
    <dgm:cxn modelId="{3EB296BC-0973-45B4-80CA-D2B896EFD675}" type="presParOf" srcId="{3CA1BF91-37F8-49F1-8D3A-D78BFCFA64F4}" destId="{36EE222F-1E05-40F6-9BC1-0FB524C1CFC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7BDD3-91C6-471A-AB25-9DA2674873AC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719CAE61-291F-4DCF-9978-402213F969D1}">
      <dgm:prSet custT="1"/>
      <dgm:spPr/>
      <dgm:t>
        <a:bodyPr/>
        <a:lstStyle/>
        <a:p>
          <a:r>
            <a:rPr lang="es-ES" sz="1400" b="0" i="0" dirty="0">
              <a:latin typeface="LM Roman 10" panose="00000500000000000000" pitchFamily="50" charset="0"/>
            </a:rPr>
            <a:t>20 profesores full time</a:t>
          </a:r>
          <a:endParaRPr lang="es-CL" sz="1400" dirty="0">
            <a:latin typeface="LM Roman 10" panose="00000500000000000000" pitchFamily="50" charset="0"/>
          </a:endParaRPr>
        </a:p>
      </dgm:t>
    </dgm:pt>
    <dgm:pt modelId="{EDB1AB3D-72B1-48D9-9124-FCD070F5E86F}" type="parTrans" cxnId="{82FE5BA3-5397-4A0C-892B-082FD436EC8D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499D29D3-6321-4015-8A0A-542AABC99010}" type="sibTrans" cxnId="{82FE5BA3-5397-4A0C-892B-082FD436EC8D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C39CCD8A-D7E6-4D75-B837-9C8E154A57FC}">
      <dgm:prSet custT="1"/>
      <dgm:spPr/>
      <dgm:t>
        <a:bodyPr/>
        <a:lstStyle/>
        <a:p>
          <a:r>
            <a:rPr lang="es-ES" sz="1400" b="0" i="0" dirty="0">
              <a:latin typeface="LM Roman 10" panose="00000500000000000000" pitchFamily="50" charset="0"/>
            </a:rPr>
            <a:t>&gt;100 profesores </a:t>
          </a:r>
          <a:r>
            <a:rPr lang="es-ES" sz="1400" b="0" i="0" dirty="0" err="1">
              <a:latin typeface="LM Roman 10" panose="00000500000000000000" pitchFamily="50" charset="0"/>
            </a:rPr>
            <a:t>part</a:t>
          </a:r>
          <a:r>
            <a:rPr lang="es-ES" sz="1400" b="0" i="0" dirty="0">
              <a:latin typeface="LM Roman 10" panose="00000500000000000000" pitchFamily="50" charset="0"/>
            </a:rPr>
            <a:t>-time</a:t>
          </a:r>
          <a:endParaRPr lang="es-CL" sz="1400" dirty="0">
            <a:latin typeface="LM Roman 10" panose="00000500000000000000" pitchFamily="50" charset="0"/>
          </a:endParaRPr>
        </a:p>
      </dgm:t>
    </dgm:pt>
    <dgm:pt modelId="{6EA9E73E-01FB-46ED-8C61-1DE6D3E715A4}" type="parTrans" cxnId="{54ABEB3B-1B9E-4533-9E71-B9E488264C8C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9991F06E-D152-4FA9-900B-98320396986D}" type="sibTrans" cxnId="{54ABEB3B-1B9E-4533-9E71-B9E488264C8C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A0224E02-F6D6-4248-A480-1E35F11A9612}">
      <dgm:prSet custT="1"/>
      <dgm:spPr/>
      <dgm:t>
        <a:bodyPr/>
        <a:lstStyle/>
        <a:p>
          <a:r>
            <a:rPr lang="es-CL" sz="1400" dirty="0">
              <a:latin typeface="LM Roman 10" panose="00000500000000000000" pitchFamily="50" charset="0"/>
            </a:rPr>
            <a:t>3 carreras de pregrado</a:t>
          </a:r>
        </a:p>
      </dgm:t>
    </dgm:pt>
    <dgm:pt modelId="{4C68D3F7-B2AE-4293-B1AA-2CA16FD3CF9C}" type="parTrans" cxnId="{F7F1EBA2-CD41-49A9-BBE6-0C0C673E42D5}">
      <dgm:prSet/>
      <dgm:spPr/>
      <dgm:t>
        <a:bodyPr/>
        <a:lstStyle/>
        <a:p>
          <a:endParaRPr lang="en-GB"/>
        </a:p>
      </dgm:t>
    </dgm:pt>
    <dgm:pt modelId="{E5429467-9087-459F-9E98-8C054CDE305C}" type="sibTrans" cxnId="{F7F1EBA2-CD41-49A9-BBE6-0C0C673E42D5}">
      <dgm:prSet/>
      <dgm:spPr/>
      <dgm:t>
        <a:bodyPr/>
        <a:lstStyle/>
        <a:p>
          <a:endParaRPr lang="en-GB"/>
        </a:p>
      </dgm:t>
    </dgm:pt>
    <dgm:pt modelId="{A2D3880E-D94B-47C6-8E2D-29C815F3F42A}">
      <dgm:prSet custT="1"/>
      <dgm:spPr/>
      <dgm:t>
        <a:bodyPr/>
        <a:lstStyle/>
        <a:p>
          <a:r>
            <a:rPr lang="es-CL" sz="1400" dirty="0">
              <a:latin typeface="LM Roman 10" panose="00000500000000000000" pitchFamily="50" charset="0"/>
            </a:rPr>
            <a:t>1500 estudiantes de pregrado</a:t>
          </a:r>
        </a:p>
      </dgm:t>
    </dgm:pt>
    <dgm:pt modelId="{3FFF863C-1336-4C6A-ADD7-25759FD4C075}" type="parTrans" cxnId="{A4BAE625-9ECF-4400-8490-D8F042C56E8B}">
      <dgm:prSet/>
      <dgm:spPr/>
      <dgm:t>
        <a:bodyPr/>
        <a:lstStyle/>
        <a:p>
          <a:endParaRPr lang="en-GB"/>
        </a:p>
      </dgm:t>
    </dgm:pt>
    <dgm:pt modelId="{418228B2-57E3-470A-804C-F56F2AC39619}" type="sibTrans" cxnId="{A4BAE625-9ECF-4400-8490-D8F042C56E8B}">
      <dgm:prSet/>
      <dgm:spPr/>
      <dgm:t>
        <a:bodyPr/>
        <a:lstStyle/>
        <a:p>
          <a:endParaRPr lang="en-GB"/>
        </a:p>
      </dgm:t>
    </dgm:pt>
    <dgm:pt modelId="{837D6A2F-C834-4CF7-81AE-2C233E5A4547}">
      <dgm:prSet custT="1"/>
      <dgm:spPr/>
      <dgm:t>
        <a:bodyPr/>
        <a:lstStyle/>
        <a:p>
          <a:r>
            <a:rPr lang="es-CL" sz="1400" dirty="0">
              <a:latin typeface="LM Roman 10" panose="00000500000000000000" pitchFamily="50" charset="0"/>
            </a:rPr>
            <a:t>80 estudiantes de postgrado</a:t>
          </a:r>
        </a:p>
      </dgm:t>
    </dgm:pt>
    <dgm:pt modelId="{B66754B4-5EEA-428E-AAE3-E32B284F9238}" type="parTrans" cxnId="{A96370DF-123A-4842-8A25-53A1CA87179F}">
      <dgm:prSet/>
      <dgm:spPr/>
      <dgm:t>
        <a:bodyPr/>
        <a:lstStyle/>
        <a:p>
          <a:endParaRPr lang="en-GB"/>
        </a:p>
      </dgm:t>
    </dgm:pt>
    <dgm:pt modelId="{A2F9352D-2A65-4A94-B8DB-9EA7F0006C1A}" type="sibTrans" cxnId="{A96370DF-123A-4842-8A25-53A1CA87179F}">
      <dgm:prSet/>
      <dgm:spPr/>
      <dgm:t>
        <a:bodyPr/>
        <a:lstStyle/>
        <a:p>
          <a:endParaRPr lang="en-GB"/>
        </a:p>
      </dgm:t>
    </dgm:pt>
    <dgm:pt modelId="{179D4A85-F095-4842-B710-61FA192CD13D}">
      <dgm:prSet custT="1"/>
      <dgm:spPr/>
      <dgm:t>
        <a:bodyPr/>
        <a:lstStyle/>
        <a:p>
          <a:r>
            <a:rPr lang="es-CL" sz="1400" dirty="0">
              <a:latin typeface="LM Roman 10" panose="00000500000000000000" pitchFamily="50" charset="0"/>
            </a:rPr>
            <a:t>Programas de Master y Doctorado</a:t>
          </a:r>
        </a:p>
      </dgm:t>
    </dgm:pt>
    <dgm:pt modelId="{FC856FEB-DA36-4D1D-B5BD-52AC3EAEA253}" type="parTrans" cxnId="{4D7E5DD9-07F6-438B-9C43-2579CE4C1AEF}">
      <dgm:prSet/>
      <dgm:spPr/>
      <dgm:t>
        <a:bodyPr/>
        <a:lstStyle/>
        <a:p>
          <a:endParaRPr lang="en-GB"/>
        </a:p>
      </dgm:t>
    </dgm:pt>
    <dgm:pt modelId="{EE85148A-055E-4D8F-8008-33115FCB0BF9}" type="sibTrans" cxnId="{4D7E5DD9-07F6-438B-9C43-2579CE4C1AEF}">
      <dgm:prSet/>
      <dgm:spPr/>
      <dgm:t>
        <a:bodyPr/>
        <a:lstStyle/>
        <a:p>
          <a:endParaRPr lang="en-GB"/>
        </a:p>
      </dgm:t>
    </dgm:pt>
    <dgm:pt modelId="{475A9BFF-D5AA-4683-BD40-D0C583068142}" type="pres">
      <dgm:prSet presAssocID="{5657BDD3-91C6-471A-AB25-9DA2674873AC}" presName="Name0" presStyleCnt="0">
        <dgm:presLayoutVars>
          <dgm:dir/>
          <dgm:resizeHandles val="exact"/>
        </dgm:presLayoutVars>
      </dgm:prSet>
      <dgm:spPr/>
    </dgm:pt>
    <dgm:pt modelId="{002DD41A-3930-4F88-A3BE-41E899A58888}" type="pres">
      <dgm:prSet presAssocID="{719CAE61-291F-4DCF-9978-402213F969D1}" presName="Name5" presStyleLbl="vennNode1" presStyleIdx="0" presStyleCnt="6">
        <dgm:presLayoutVars>
          <dgm:bulletEnabled val="1"/>
        </dgm:presLayoutVars>
      </dgm:prSet>
      <dgm:spPr/>
    </dgm:pt>
    <dgm:pt modelId="{D8187456-304C-4FB2-B263-5506D38CB1BF}" type="pres">
      <dgm:prSet presAssocID="{499D29D3-6321-4015-8A0A-542AABC99010}" presName="space" presStyleCnt="0"/>
      <dgm:spPr/>
    </dgm:pt>
    <dgm:pt modelId="{48693FF9-55A5-43EF-9810-E0F2596B2B3F}" type="pres">
      <dgm:prSet presAssocID="{C39CCD8A-D7E6-4D75-B837-9C8E154A57FC}" presName="Name5" presStyleLbl="vennNode1" presStyleIdx="1" presStyleCnt="6">
        <dgm:presLayoutVars>
          <dgm:bulletEnabled val="1"/>
        </dgm:presLayoutVars>
      </dgm:prSet>
      <dgm:spPr/>
    </dgm:pt>
    <dgm:pt modelId="{AEAD0D8E-55FF-4031-AA9E-08E9AB391D8E}" type="pres">
      <dgm:prSet presAssocID="{9991F06E-D152-4FA9-900B-98320396986D}" presName="space" presStyleCnt="0"/>
      <dgm:spPr/>
    </dgm:pt>
    <dgm:pt modelId="{07774522-FB97-4DEC-99DA-78ABCDC86A62}" type="pres">
      <dgm:prSet presAssocID="{A0224E02-F6D6-4248-A480-1E35F11A9612}" presName="Name5" presStyleLbl="vennNode1" presStyleIdx="2" presStyleCnt="6">
        <dgm:presLayoutVars>
          <dgm:bulletEnabled val="1"/>
        </dgm:presLayoutVars>
      </dgm:prSet>
      <dgm:spPr/>
    </dgm:pt>
    <dgm:pt modelId="{3BF20261-5D89-45BC-9505-C3323541A8B9}" type="pres">
      <dgm:prSet presAssocID="{E5429467-9087-459F-9E98-8C054CDE305C}" presName="space" presStyleCnt="0"/>
      <dgm:spPr/>
    </dgm:pt>
    <dgm:pt modelId="{3629BB14-9B2B-4FF4-A4CE-C44F7279350E}" type="pres">
      <dgm:prSet presAssocID="{A2D3880E-D94B-47C6-8E2D-29C815F3F42A}" presName="Name5" presStyleLbl="vennNode1" presStyleIdx="3" presStyleCnt="6">
        <dgm:presLayoutVars>
          <dgm:bulletEnabled val="1"/>
        </dgm:presLayoutVars>
      </dgm:prSet>
      <dgm:spPr/>
    </dgm:pt>
    <dgm:pt modelId="{042A0AF0-A731-46F3-926E-B2940DAD35EA}" type="pres">
      <dgm:prSet presAssocID="{418228B2-57E3-470A-804C-F56F2AC39619}" presName="space" presStyleCnt="0"/>
      <dgm:spPr/>
    </dgm:pt>
    <dgm:pt modelId="{5929DF47-A2FE-45C5-A9CB-A18414E2FE39}" type="pres">
      <dgm:prSet presAssocID="{837D6A2F-C834-4CF7-81AE-2C233E5A4547}" presName="Name5" presStyleLbl="vennNode1" presStyleIdx="4" presStyleCnt="6">
        <dgm:presLayoutVars>
          <dgm:bulletEnabled val="1"/>
        </dgm:presLayoutVars>
      </dgm:prSet>
      <dgm:spPr/>
    </dgm:pt>
    <dgm:pt modelId="{35882854-9C55-4CD7-8069-F426949C4EAA}" type="pres">
      <dgm:prSet presAssocID="{A2F9352D-2A65-4A94-B8DB-9EA7F0006C1A}" presName="space" presStyleCnt="0"/>
      <dgm:spPr/>
    </dgm:pt>
    <dgm:pt modelId="{6BAA8DDC-0093-4DE9-9757-378DF4EC6EEE}" type="pres">
      <dgm:prSet presAssocID="{179D4A85-F095-4842-B710-61FA192CD13D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C0264B0C-B72A-4232-8612-12336FB5462F}" type="presOf" srcId="{719CAE61-291F-4DCF-9978-402213F969D1}" destId="{002DD41A-3930-4F88-A3BE-41E899A58888}" srcOrd="0" destOrd="0" presId="urn:microsoft.com/office/officeart/2005/8/layout/venn3"/>
    <dgm:cxn modelId="{A4BAE625-9ECF-4400-8490-D8F042C56E8B}" srcId="{5657BDD3-91C6-471A-AB25-9DA2674873AC}" destId="{A2D3880E-D94B-47C6-8E2D-29C815F3F42A}" srcOrd="3" destOrd="0" parTransId="{3FFF863C-1336-4C6A-ADD7-25759FD4C075}" sibTransId="{418228B2-57E3-470A-804C-F56F2AC39619}"/>
    <dgm:cxn modelId="{54ABEB3B-1B9E-4533-9E71-B9E488264C8C}" srcId="{5657BDD3-91C6-471A-AB25-9DA2674873AC}" destId="{C39CCD8A-D7E6-4D75-B837-9C8E154A57FC}" srcOrd="1" destOrd="0" parTransId="{6EA9E73E-01FB-46ED-8C61-1DE6D3E715A4}" sibTransId="{9991F06E-D152-4FA9-900B-98320396986D}"/>
    <dgm:cxn modelId="{FE5D1348-B167-43B1-84D2-483FDE122081}" type="presOf" srcId="{C39CCD8A-D7E6-4D75-B837-9C8E154A57FC}" destId="{48693FF9-55A5-43EF-9810-E0F2596B2B3F}" srcOrd="0" destOrd="0" presId="urn:microsoft.com/office/officeart/2005/8/layout/venn3"/>
    <dgm:cxn modelId="{DB9E1088-EEE0-48A0-B40C-AED08E70ADB9}" type="presOf" srcId="{179D4A85-F095-4842-B710-61FA192CD13D}" destId="{6BAA8DDC-0093-4DE9-9757-378DF4EC6EEE}" srcOrd="0" destOrd="0" presId="urn:microsoft.com/office/officeart/2005/8/layout/venn3"/>
    <dgm:cxn modelId="{F7F1EBA2-CD41-49A9-BBE6-0C0C673E42D5}" srcId="{5657BDD3-91C6-471A-AB25-9DA2674873AC}" destId="{A0224E02-F6D6-4248-A480-1E35F11A9612}" srcOrd="2" destOrd="0" parTransId="{4C68D3F7-B2AE-4293-B1AA-2CA16FD3CF9C}" sibTransId="{E5429467-9087-459F-9E98-8C054CDE305C}"/>
    <dgm:cxn modelId="{82FE5BA3-5397-4A0C-892B-082FD436EC8D}" srcId="{5657BDD3-91C6-471A-AB25-9DA2674873AC}" destId="{719CAE61-291F-4DCF-9978-402213F969D1}" srcOrd="0" destOrd="0" parTransId="{EDB1AB3D-72B1-48D9-9124-FCD070F5E86F}" sibTransId="{499D29D3-6321-4015-8A0A-542AABC99010}"/>
    <dgm:cxn modelId="{B339BBB7-5349-4EAD-8BAE-11ACDAE00EAE}" type="presOf" srcId="{A2D3880E-D94B-47C6-8E2D-29C815F3F42A}" destId="{3629BB14-9B2B-4FF4-A4CE-C44F7279350E}" srcOrd="0" destOrd="0" presId="urn:microsoft.com/office/officeart/2005/8/layout/venn3"/>
    <dgm:cxn modelId="{7FD029D4-8B04-4DED-A5D0-1BDEAE1B1404}" type="presOf" srcId="{5657BDD3-91C6-471A-AB25-9DA2674873AC}" destId="{475A9BFF-D5AA-4683-BD40-D0C583068142}" srcOrd="0" destOrd="0" presId="urn:microsoft.com/office/officeart/2005/8/layout/venn3"/>
    <dgm:cxn modelId="{6848D6D8-E148-4A1D-B7EB-35901A488D78}" type="presOf" srcId="{837D6A2F-C834-4CF7-81AE-2C233E5A4547}" destId="{5929DF47-A2FE-45C5-A9CB-A18414E2FE39}" srcOrd="0" destOrd="0" presId="urn:microsoft.com/office/officeart/2005/8/layout/venn3"/>
    <dgm:cxn modelId="{4D7E5DD9-07F6-438B-9C43-2579CE4C1AEF}" srcId="{5657BDD3-91C6-471A-AB25-9DA2674873AC}" destId="{179D4A85-F095-4842-B710-61FA192CD13D}" srcOrd="5" destOrd="0" parTransId="{FC856FEB-DA36-4D1D-B5BD-52AC3EAEA253}" sibTransId="{EE85148A-055E-4D8F-8008-33115FCB0BF9}"/>
    <dgm:cxn modelId="{A96370DF-123A-4842-8A25-53A1CA87179F}" srcId="{5657BDD3-91C6-471A-AB25-9DA2674873AC}" destId="{837D6A2F-C834-4CF7-81AE-2C233E5A4547}" srcOrd="4" destOrd="0" parTransId="{B66754B4-5EEA-428E-AAE3-E32B284F9238}" sibTransId="{A2F9352D-2A65-4A94-B8DB-9EA7F0006C1A}"/>
    <dgm:cxn modelId="{895FA0F5-BDCE-4EB7-B3DA-4440F6B3F559}" type="presOf" srcId="{A0224E02-F6D6-4248-A480-1E35F11A9612}" destId="{07774522-FB97-4DEC-99DA-78ABCDC86A62}" srcOrd="0" destOrd="0" presId="urn:microsoft.com/office/officeart/2005/8/layout/venn3"/>
    <dgm:cxn modelId="{79CE7347-7870-4398-9B9F-D8941770199E}" type="presParOf" srcId="{475A9BFF-D5AA-4683-BD40-D0C583068142}" destId="{002DD41A-3930-4F88-A3BE-41E899A58888}" srcOrd="0" destOrd="0" presId="urn:microsoft.com/office/officeart/2005/8/layout/venn3"/>
    <dgm:cxn modelId="{5DF16128-32E8-44B4-A6D2-9352D7625F82}" type="presParOf" srcId="{475A9BFF-D5AA-4683-BD40-D0C583068142}" destId="{D8187456-304C-4FB2-B263-5506D38CB1BF}" srcOrd="1" destOrd="0" presId="urn:microsoft.com/office/officeart/2005/8/layout/venn3"/>
    <dgm:cxn modelId="{78495364-01D7-42D9-A3D5-FB804267BB0C}" type="presParOf" srcId="{475A9BFF-D5AA-4683-BD40-D0C583068142}" destId="{48693FF9-55A5-43EF-9810-E0F2596B2B3F}" srcOrd="2" destOrd="0" presId="urn:microsoft.com/office/officeart/2005/8/layout/venn3"/>
    <dgm:cxn modelId="{FCC4B1F2-3467-4744-AB70-02A60528A9FC}" type="presParOf" srcId="{475A9BFF-D5AA-4683-BD40-D0C583068142}" destId="{AEAD0D8E-55FF-4031-AA9E-08E9AB391D8E}" srcOrd="3" destOrd="0" presId="urn:microsoft.com/office/officeart/2005/8/layout/venn3"/>
    <dgm:cxn modelId="{C6772F65-51AD-429C-8990-813B92991104}" type="presParOf" srcId="{475A9BFF-D5AA-4683-BD40-D0C583068142}" destId="{07774522-FB97-4DEC-99DA-78ABCDC86A62}" srcOrd="4" destOrd="0" presId="urn:microsoft.com/office/officeart/2005/8/layout/venn3"/>
    <dgm:cxn modelId="{C33E9C59-38A2-4AE0-90AD-92CE51275C8C}" type="presParOf" srcId="{475A9BFF-D5AA-4683-BD40-D0C583068142}" destId="{3BF20261-5D89-45BC-9505-C3323541A8B9}" srcOrd="5" destOrd="0" presId="urn:microsoft.com/office/officeart/2005/8/layout/venn3"/>
    <dgm:cxn modelId="{E8D5A805-AE46-4922-8136-540D5108BBB1}" type="presParOf" srcId="{475A9BFF-D5AA-4683-BD40-D0C583068142}" destId="{3629BB14-9B2B-4FF4-A4CE-C44F7279350E}" srcOrd="6" destOrd="0" presId="urn:microsoft.com/office/officeart/2005/8/layout/venn3"/>
    <dgm:cxn modelId="{10A8A57F-564F-4B96-B73C-F2C2327D2657}" type="presParOf" srcId="{475A9BFF-D5AA-4683-BD40-D0C583068142}" destId="{042A0AF0-A731-46F3-926E-B2940DAD35EA}" srcOrd="7" destOrd="0" presId="urn:microsoft.com/office/officeart/2005/8/layout/venn3"/>
    <dgm:cxn modelId="{0CFBDE32-8D30-4D51-BDE1-1A74F32592C8}" type="presParOf" srcId="{475A9BFF-D5AA-4683-BD40-D0C583068142}" destId="{5929DF47-A2FE-45C5-A9CB-A18414E2FE39}" srcOrd="8" destOrd="0" presId="urn:microsoft.com/office/officeart/2005/8/layout/venn3"/>
    <dgm:cxn modelId="{F5186EDB-4A74-4941-A421-FAFE4CAB3C35}" type="presParOf" srcId="{475A9BFF-D5AA-4683-BD40-D0C583068142}" destId="{35882854-9C55-4CD7-8069-F426949C4EAA}" srcOrd="9" destOrd="0" presId="urn:microsoft.com/office/officeart/2005/8/layout/venn3"/>
    <dgm:cxn modelId="{31F729E2-1A06-4FD3-9041-DD82056B2211}" type="presParOf" srcId="{475A9BFF-D5AA-4683-BD40-D0C583068142}" destId="{6BAA8DDC-0093-4DE9-9757-378DF4EC6EEE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57BDD3-91C6-471A-AB25-9DA2674873AC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719CAE61-291F-4DCF-9978-402213F969D1}">
      <dgm:prSet custT="1"/>
      <dgm:spPr/>
      <dgm:t>
        <a:bodyPr/>
        <a:lstStyle/>
        <a:p>
          <a:r>
            <a:rPr lang="es-ES" sz="1400" b="0" i="0" dirty="0">
              <a:latin typeface="LM Roman 10" panose="00000500000000000000" pitchFamily="50" charset="0"/>
            </a:rPr>
            <a:t>El programa creado en 1996</a:t>
          </a:r>
          <a:endParaRPr lang="es-CL" sz="1400" dirty="0">
            <a:latin typeface="LM Roman 10" panose="00000500000000000000" pitchFamily="50" charset="0"/>
          </a:endParaRPr>
        </a:p>
      </dgm:t>
    </dgm:pt>
    <dgm:pt modelId="{EDB1AB3D-72B1-48D9-9124-FCD070F5E86F}" type="parTrans" cxnId="{82FE5BA3-5397-4A0C-892B-082FD436EC8D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499D29D3-6321-4015-8A0A-542AABC99010}" type="sibTrans" cxnId="{82FE5BA3-5397-4A0C-892B-082FD436EC8D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1BC73BAD-CD51-403F-8E42-602F8C39693E}">
      <dgm:prSet custT="1"/>
      <dgm:spPr/>
      <dgm:t>
        <a:bodyPr/>
        <a:lstStyle/>
        <a:p>
          <a:r>
            <a:rPr lang="es-ES" sz="1400" b="0" i="0" dirty="0">
              <a:latin typeface="LM Roman 10" panose="00000500000000000000" pitchFamily="50" charset="0"/>
            </a:rPr>
            <a:t>42 publicaciones en las bases SCOPUS y WOS en los últimos 5 años</a:t>
          </a:r>
          <a:endParaRPr lang="es-CL" sz="1400" dirty="0">
            <a:latin typeface="LM Roman 10" panose="00000500000000000000" pitchFamily="50" charset="0"/>
          </a:endParaRPr>
        </a:p>
      </dgm:t>
    </dgm:pt>
    <dgm:pt modelId="{CA38EF36-015F-4F86-8577-58CE169540DC}" type="parTrans" cxnId="{3046C82F-F4F9-4D1D-8170-3AF316D7F895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2999AEB6-8448-45DB-BCBE-A15B7D784209}" type="sibTrans" cxnId="{3046C82F-F4F9-4D1D-8170-3AF316D7F895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C39CCD8A-D7E6-4D75-B837-9C8E154A57FC}">
      <dgm:prSet custT="1"/>
      <dgm:spPr/>
      <dgm:t>
        <a:bodyPr/>
        <a:lstStyle/>
        <a:p>
          <a:r>
            <a:rPr lang="es-ES" sz="1400" b="0" i="0" dirty="0">
              <a:latin typeface="LM Roman 10" panose="00000500000000000000" pitchFamily="50" charset="0"/>
            </a:rPr>
            <a:t>Más de 80 Graduados. </a:t>
          </a:r>
          <a:endParaRPr lang="es-CL" sz="1400" dirty="0">
            <a:latin typeface="LM Roman 10" panose="00000500000000000000" pitchFamily="50" charset="0"/>
          </a:endParaRPr>
        </a:p>
      </dgm:t>
    </dgm:pt>
    <dgm:pt modelId="{6EA9E73E-01FB-46ED-8C61-1DE6D3E715A4}" type="parTrans" cxnId="{54ABEB3B-1B9E-4533-9E71-B9E488264C8C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9991F06E-D152-4FA9-900B-98320396986D}" type="sibTrans" cxnId="{54ABEB3B-1B9E-4533-9E71-B9E488264C8C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C00CFF3E-2764-4658-8FA2-62D54A260631}">
      <dgm:prSet custT="1"/>
      <dgm:spPr/>
      <dgm:t>
        <a:bodyPr/>
        <a:lstStyle/>
        <a:p>
          <a:r>
            <a:rPr lang="es-CL" sz="1400" dirty="0">
              <a:latin typeface="LM Roman 10" panose="00000500000000000000" pitchFamily="50" charset="0"/>
            </a:rPr>
            <a:t>25 proyectos Fondecyt, Corfo, Fondef, </a:t>
          </a:r>
        </a:p>
      </dgm:t>
    </dgm:pt>
    <dgm:pt modelId="{CAD4D8A5-0587-4057-BDCB-B966BA81C820}" type="parTrans" cxnId="{CC8024E4-95EA-46EB-B506-E2A0B8E1E144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7FC4F795-EE9F-465C-8F3D-F4E49219617A}" type="sibTrans" cxnId="{CC8024E4-95EA-46EB-B506-E2A0B8E1E144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C6799841-9A5F-4A51-926A-C16AD684BC01}">
      <dgm:prSet custT="1"/>
      <dgm:spPr/>
      <dgm:t>
        <a:bodyPr/>
        <a:lstStyle/>
        <a:p>
          <a:r>
            <a:rPr lang="es-ES" sz="1400" b="0" i="0" dirty="0">
              <a:latin typeface="LM Roman 10" panose="00000500000000000000" pitchFamily="50" charset="0"/>
            </a:rPr>
            <a:t>1,5 publicaciones por graduado en promedio. </a:t>
          </a:r>
          <a:endParaRPr lang="es-CL" sz="1400" dirty="0">
            <a:latin typeface="LM Roman 10" panose="00000500000000000000" pitchFamily="50" charset="0"/>
          </a:endParaRPr>
        </a:p>
      </dgm:t>
    </dgm:pt>
    <dgm:pt modelId="{5000D4FD-2FED-4984-9D00-7B388F29225F}" type="parTrans" cxnId="{8F16B9B3-07EB-4854-9716-BF398BA68E5E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87C2A7C9-ADA9-48BE-A938-93AF5991B025}" type="sibTrans" cxnId="{8F16B9B3-07EB-4854-9716-BF398BA68E5E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E2D68E15-7EAD-4157-8026-EC15DF065D5E}" type="pres">
      <dgm:prSet presAssocID="{5657BDD3-91C6-471A-AB25-9DA2674873AC}" presName="compositeShape" presStyleCnt="0">
        <dgm:presLayoutVars>
          <dgm:chMax val="7"/>
          <dgm:dir/>
          <dgm:resizeHandles val="exact"/>
        </dgm:presLayoutVars>
      </dgm:prSet>
      <dgm:spPr/>
    </dgm:pt>
    <dgm:pt modelId="{B33D8715-8C52-466E-A30C-942E8B344D2D}" type="pres">
      <dgm:prSet presAssocID="{719CAE61-291F-4DCF-9978-402213F969D1}" presName="circ1" presStyleLbl="vennNode1" presStyleIdx="0" presStyleCnt="5"/>
      <dgm:spPr/>
    </dgm:pt>
    <dgm:pt modelId="{3E906157-0734-4188-B816-A3E1F7EEB1A6}" type="pres">
      <dgm:prSet presAssocID="{719CAE61-291F-4DCF-9978-402213F969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CF68805-37C8-437F-A773-4E3B3D42F389}" type="pres">
      <dgm:prSet presAssocID="{C39CCD8A-D7E6-4D75-B837-9C8E154A57FC}" presName="circ2" presStyleLbl="vennNode1" presStyleIdx="1" presStyleCnt="5"/>
      <dgm:spPr/>
    </dgm:pt>
    <dgm:pt modelId="{A66AB086-56A9-47CB-902E-B07183014F7A}" type="pres">
      <dgm:prSet presAssocID="{C39CCD8A-D7E6-4D75-B837-9C8E154A57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4E5733-0E84-42A8-80B3-43FF55FED449}" type="pres">
      <dgm:prSet presAssocID="{1BC73BAD-CD51-403F-8E42-602F8C39693E}" presName="circ3" presStyleLbl="vennNode1" presStyleIdx="2" presStyleCnt="5"/>
      <dgm:spPr/>
    </dgm:pt>
    <dgm:pt modelId="{BD07D25F-0612-4D7E-A1E6-B9DEC20D3D30}" type="pres">
      <dgm:prSet presAssocID="{1BC73BAD-CD51-403F-8E42-602F8C39693E}" presName="circ3Tx" presStyleLbl="revTx" presStyleIdx="0" presStyleCnt="0" custScaleX="159388">
        <dgm:presLayoutVars>
          <dgm:chMax val="0"/>
          <dgm:chPref val="0"/>
          <dgm:bulletEnabled val="1"/>
        </dgm:presLayoutVars>
      </dgm:prSet>
      <dgm:spPr/>
    </dgm:pt>
    <dgm:pt modelId="{F480849C-D688-4E50-9CC9-36B3B17B38CF}" type="pres">
      <dgm:prSet presAssocID="{C6799841-9A5F-4A51-926A-C16AD684BC01}" presName="circ4" presStyleLbl="vennNode1" presStyleIdx="3" presStyleCnt="5"/>
      <dgm:spPr/>
    </dgm:pt>
    <dgm:pt modelId="{A952BB0D-3219-4A82-A5E2-750DA6BB2B57}" type="pres">
      <dgm:prSet presAssocID="{C6799841-9A5F-4A51-926A-C16AD684BC0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A68B74-4853-4BA3-AAC1-42CD8B0CB1F5}" type="pres">
      <dgm:prSet presAssocID="{C00CFF3E-2764-4658-8FA2-62D54A260631}" presName="circ5" presStyleLbl="vennNode1" presStyleIdx="4" presStyleCnt="5"/>
      <dgm:spPr/>
    </dgm:pt>
    <dgm:pt modelId="{E21478A6-4880-427C-AE58-368459893772}" type="pres">
      <dgm:prSet presAssocID="{C00CFF3E-2764-4658-8FA2-62D54A26063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8349602-7BCC-4701-BE74-86A350F56F7C}" type="presOf" srcId="{719CAE61-291F-4DCF-9978-402213F969D1}" destId="{3E906157-0734-4188-B816-A3E1F7EEB1A6}" srcOrd="0" destOrd="0" presId="urn:microsoft.com/office/officeart/2005/8/layout/venn1"/>
    <dgm:cxn modelId="{D8386F28-136C-4681-87A2-FEDBBE3DEFB2}" type="presOf" srcId="{C00CFF3E-2764-4658-8FA2-62D54A260631}" destId="{E21478A6-4880-427C-AE58-368459893772}" srcOrd="0" destOrd="0" presId="urn:microsoft.com/office/officeart/2005/8/layout/venn1"/>
    <dgm:cxn modelId="{3046C82F-F4F9-4D1D-8170-3AF316D7F895}" srcId="{5657BDD3-91C6-471A-AB25-9DA2674873AC}" destId="{1BC73BAD-CD51-403F-8E42-602F8C39693E}" srcOrd="2" destOrd="0" parTransId="{CA38EF36-015F-4F86-8577-58CE169540DC}" sibTransId="{2999AEB6-8448-45DB-BCBE-A15B7D784209}"/>
    <dgm:cxn modelId="{4FEA1136-B136-4407-BAD4-7C72CDA11AB3}" type="presOf" srcId="{1BC73BAD-CD51-403F-8E42-602F8C39693E}" destId="{BD07D25F-0612-4D7E-A1E6-B9DEC20D3D30}" srcOrd="0" destOrd="0" presId="urn:microsoft.com/office/officeart/2005/8/layout/venn1"/>
    <dgm:cxn modelId="{54ABEB3B-1B9E-4533-9E71-B9E488264C8C}" srcId="{5657BDD3-91C6-471A-AB25-9DA2674873AC}" destId="{C39CCD8A-D7E6-4D75-B837-9C8E154A57FC}" srcOrd="1" destOrd="0" parTransId="{6EA9E73E-01FB-46ED-8C61-1DE6D3E715A4}" sibTransId="{9991F06E-D152-4FA9-900B-98320396986D}"/>
    <dgm:cxn modelId="{7C349681-8950-4EC2-886C-781B464F1D15}" type="presOf" srcId="{C39CCD8A-D7E6-4D75-B837-9C8E154A57FC}" destId="{A66AB086-56A9-47CB-902E-B07183014F7A}" srcOrd="0" destOrd="0" presId="urn:microsoft.com/office/officeart/2005/8/layout/venn1"/>
    <dgm:cxn modelId="{82FE5BA3-5397-4A0C-892B-082FD436EC8D}" srcId="{5657BDD3-91C6-471A-AB25-9DA2674873AC}" destId="{719CAE61-291F-4DCF-9978-402213F969D1}" srcOrd="0" destOrd="0" parTransId="{EDB1AB3D-72B1-48D9-9124-FCD070F5E86F}" sibTransId="{499D29D3-6321-4015-8A0A-542AABC99010}"/>
    <dgm:cxn modelId="{8F16B9B3-07EB-4854-9716-BF398BA68E5E}" srcId="{5657BDD3-91C6-471A-AB25-9DA2674873AC}" destId="{C6799841-9A5F-4A51-926A-C16AD684BC01}" srcOrd="3" destOrd="0" parTransId="{5000D4FD-2FED-4984-9D00-7B388F29225F}" sibTransId="{87C2A7C9-ADA9-48BE-A938-93AF5991B025}"/>
    <dgm:cxn modelId="{44D4F2D0-A6AB-4FCA-AC81-DC541F822622}" type="presOf" srcId="{C6799841-9A5F-4A51-926A-C16AD684BC01}" destId="{A952BB0D-3219-4A82-A5E2-750DA6BB2B57}" srcOrd="0" destOrd="0" presId="urn:microsoft.com/office/officeart/2005/8/layout/venn1"/>
    <dgm:cxn modelId="{CC8024E4-95EA-46EB-B506-E2A0B8E1E144}" srcId="{5657BDD3-91C6-471A-AB25-9DA2674873AC}" destId="{C00CFF3E-2764-4658-8FA2-62D54A260631}" srcOrd="4" destOrd="0" parTransId="{CAD4D8A5-0587-4057-BDCB-B966BA81C820}" sibTransId="{7FC4F795-EE9F-465C-8F3D-F4E49219617A}"/>
    <dgm:cxn modelId="{A9A88BED-EB63-4989-A58B-C572F6DFF6B9}" type="presOf" srcId="{5657BDD3-91C6-471A-AB25-9DA2674873AC}" destId="{E2D68E15-7EAD-4157-8026-EC15DF065D5E}" srcOrd="0" destOrd="0" presId="urn:microsoft.com/office/officeart/2005/8/layout/venn1"/>
    <dgm:cxn modelId="{CA2EE487-E756-4326-A1B9-F7E7B787E132}" type="presParOf" srcId="{E2D68E15-7EAD-4157-8026-EC15DF065D5E}" destId="{B33D8715-8C52-466E-A30C-942E8B344D2D}" srcOrd="0" destOrd="0" presId="urn:microsoft.com/office/officeart/2005/8/layout/venn1"/>
    <dgm:cxn modelId="{2A431BB4-8610-4F1E-86B4-AD0B195510FA}" type="presParOf" srcId="{E2D68E15-7EAD-4157-8026-EC15DF065D5E}" destId="{3E906157-0734-4188-B816-A3E1F7EEB1A6}" srcOrd="1" destOrd="0" presId="urn:microsoft.com/office/officeart/2005/8/layout/venn1"/>
    <dgm:cxn modelId="{6FE9B4E3-5526-4A82-9086-BADE7F296B29}" type="presParOf" srcId="{E2D68E15-7EAD-4157-8026-EC15DF065D5E}" destId="{9CF68805-37C8-437F-A773-4E3B3D42F389}" srcOrd="2" destOrd="0" presId="urn:microsoft.com/office/officeart/2005/8/layout/venn1"/>
    <dgm:cxn modelId="{22E5EB06-BFA8-43E5-B4FB-C40630A4F25E}" type="presParOf" srcId="{E2D68E15-7EAD-4157-8026-EC15DF065D5E}" destId="{A66AB086-56A9-47CB-902E-B07183014F7A}" srcOrd="3" destOrd="0" presId="urn:microsoft.com/office/officeart/2005/8/layout/venn1"/>
    <dgm:cxn modelId="{77ABA73E-8D44-4580-ADEE-0AB0CD8BD3A7}" type="presParOf" srcId="{E2D68E15-7EAD-4157-8026-EC15DF065D5E}" destId="{6E4E5733-0E84-42A8-80B3-43FF55FED449}" srcOrd="4" destOrd="0" presId="urn:microsoft.com/office/officeart/2005/8/layout/venn1"/>
    <dgm:cxn modelId="{E6AC848D-5853-44BA-A8CB-2D4658D41A10}" type="presParOf" srcId="{E2D68E15-7EAD-4157-8026-EC15DF065D5E}" destId="{BD07D25F-0612-4D7E-A1E6-B9DEC20D3D30}" srcOrd="5" destOrd="0" presId="urn:microsoft.com/office/officeart/2005/8/layout/venn1"/>
    <dgm:cxn modelId="{E533F9A6-8AD7-4E97-8C0F-D140B0B8F73D}" type="presParOf" srcId="{E2D68E15-7EAD-4157-8026-EC15DF065D5E}" destId="{F480849C-D688-4E50-9CC9-36B3B17B38CF}" srcOrd="6" destOrd="0" presId="urn:microsoft.com/office/officeart/2005/8/layout/venn1"/>
    <dgm:cxn modelId="{BCFD132A-2C9F-4A01-A74A-059AE974E82D}" type="presParOf" srcId="{E2D68E15-7EAD-4157-8026-EC15DF065D5E}" destId="{A952BB0D-3219-4A82-A5E2-750DA6BB2B57}" srcOrd="7" destOrd="0" presId="urn:microsoft.com/office/officeart/2005/8/layout/venn1"/>
    <dgm:cxn modelId="{6D332A97-BA33-413A-B15E-E7622F673DB1}" type="presParOf" srcId="{E2D68E15-7EAD-4157-8026-EC15DF065D5E}" destId="{15A68B74-4853-4BA3-AAC1-42CD8B0CB1F5}" srcOrd="8" destOrd="0" presId="urn:microsoft.com/office/officeart/2005/8/layout/venn1"/>
    <dgm:cxn modelId="{4C01F8C1-1FB6-4D39-A108-E683693EC278}" type="presParOf" srcId="{E2D68E15-7EAD-4157-8026-EC15DF065D5E}" destId="{E21478A6-4880-427C-AE58-36845989377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B172AF-DF1D-44C2-A7AE-17C318EEAE0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1C017F3-6878-43F0-8BA3-9AA79918A57B}">
      <dgm:prSet custT="1"/>
      <dgm:spPr/>
      <dgm:t>
        <a:bodyPr/>
        <a:lstStyle/>
        <a:p>
          <a:r>
            <a:rPr lang="es-ES" sz="1600" b="0" i="0" dirty="0">
              <a:latin typeface="LM Roman 10" panose="00000500000000000000" pitchFamily="50" charset="0"/>
            </a:rPr>
            <a:t>El </a:t>
          </a:r>
          <a:r>
            <a:rPr lang="es-ES" sz="1600" b="1" i="0" dirty="0">
              <a:latin typeface="LM Roman 10" panose="00000500000000000000" pitchFamily="50" charset="0"/>
            </a:rPr>
            <a:t>Programa Magíster en Ciencias de la Ingeniería, Mención Ingeniería Eléctrica</a:t>
          </a:r>
          <a:r>
            <a:rPr lang="es-ES" sz="1600" b="0" i="0" dirty="0">
              <a:latin typeface="LM Roman 10" panose="00000500000000000000" pitchFamily="50" charset="0"/>
            </a:rPr>
            <a:t> es de carácter académico. </a:t>
          </a:r>
          <a:endParaRPr lang="es-CL" sz="1600" dirty="0">
            <a:latin typeface="LM Roman 10" panose="00000500000000000000" pitchFamily="50" charset="0"/>
          </a:endParaRPr>
        </a:p>
      </dgm:t>
    </dgm:pt>
    <dgm:pt modelId="{1AE3BDB4-149F-484D-9FC3-F297484ED961}" type="parTrans" cxnId="{E405614F-CFEE-4969-8CE5-0317B6C01EE7}">
      <dgm:prSet/>
      <dgm:spPr/>
      <dgm:t>
        <a:bodyPr/>
        <a:lstStyle/>
        <a:p>
          <a:endParaRPr lang="es-CL" sz="2000">
            <a:latin typeface="LM Roman 10" panose="00000500000000000000" pitchFamily="50" charset="0"/>
          </a:endParaRPr>
        </a:p>
      </dgm:t>
    </dgm:pt>
    <dgm:pt modelId="{F3C59178-4557-4619-9C2C-6E04C6049CDF}" type="sibTrans" cxnId="{E405614F-CFEE-4969-8CE5-0317B6C01EE7}">
      <dgm:prSet/>
      <dgm:spPr/>
      <dgm:t>
        <a:bodyPr/>
        <a:lstStyle/>
        <a:p>
          <a:endParaRPr lang="es-CL" sz="2000">
            <a:latin typeface="LM Roman 10" panose="00000500000000000000" pitchFamily="50" charset="0"/>
          </a:endParaRPr>
        </a:p>
      </dgm:t>
    </dgm:pt>
    <dgm:pt modelId="{74E3FE64-F2F8-4C12-A1F3-B44A3EF63836}">
      <dgm:prSet custT="1"/>
      <dgm:spPr/>
      <dgm:t>
        <a:bodyPr/>
        <a:lstStyle/>
        <a:p>
          <a:r>
            <a:rPr lang="es-ES" sz="1600" b="0" i="0" dirty="0">
              <a:latin typeface="LM Roman 10" panose="00000500000000000000" pitchFamily="50" charset="0"/>
            </a:rPr>
            <a:t>Tiene como objetivo general formar especialistas en ingeniería eléctrica, en las áreas de sistemas de telecomunicaciones,   sistemas de control automático, y sistemas de energía eléctrica que permita a los graduados participar en actividades de investigación y proyectos de ingeniería de alta complejidad.</a:t>
          </a:r>
          <a:endParaRPr lang="es-CL" sz="1600" dirty="0">
            <a:latin typeface="LM Roman 10" panose="00000500000000000000" pitchFamily="50" charset="0"/>
          </a:endParaRPr>
        </a:p>
      </dgm:t>
    </dgm:pt>
    <dgm:pt modelId="{67AE995B-AB06-452C-AAEF-7DF4374BF830}" type="parTrans" cxnId="{370604C7-1A17-4714-B038-87C73B29F779}">
      <dgm:prSet/>
      <dgm:spPr/>
      <dgm:t>
        <a:bodyPr/>
        <a:lstStyle/>
        <a:p>
          <a:endParaRPr lang="es-CL" sz="2000">
            <a:latin typeface="LM Roman 10" panose="00000500000000000000" pitchFamily="50" charset="0"/>
          </a:endParaRPr>
        </a:p>
      </dgm:t>
    </dgm:pt>
    <dgm:pt modelId="{4ECF1876-255F-46D1-B1D3-D7AA21B49A0D}" type="sibTrans" cxnId="{370604C7-1A17-4714-B038-87C73B29F779}">
      <dgm:prSet/>
      <dgm:spPr/>
      <dgm:t>
        <a:bodyPr/>
        <a:lstStyle/>
        <a:p>
          <a:endParaRPr lang="es-CL" sz="2000">
            <a:latin typeface="LM Roman 10" panose="00000500000000000000" pitchFamily="50" charset="0"/>
          </a:endParaRPr>
        </a:p>
      </dgm:t>
    </dgm:pt>
    <dgm:pt modelId="{9ECE63E5-407A-45D2-803C-73006B7ACB9B}" type="pres">
      <dgm:prSet presAssocID="{BFB172AF-DF1D-44C2-A7AE-17C318EEAE05}" presName="linear" presStyleCnt="0">
        <dgm:presLayoutVars>
          <dgm:animLvl val="lvl"/>
          <dgm:resizeHandles val="exact"/>
        </dgm:presLayoutVars>
      </dgm:prSet>
      <dgm:spPr/>
    </dgm:pt>
    <dgm:pt modelId="{42891148-2DC3-403F-80A3-35A844D680B1}" type="pres">
      <dgm:prSet presAssocID="{91C017F3-6878-43F0-8BA3-9AA79918A5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ECB0EF-554D-41B8-9A11-160F705F42A3}" type="pres">
      <dgm:prSet presAssocID="{F3C59178-4557-4619-9C2C-6E04C6049CDF}" presName="spacer" presStyleCnt="0"/>
      <dgm:spPr/>
    </dgm:pt>
    <dgm:pt modelId="{48794066-D536-47E4-8993-8BB16B0185DB}" type="pres">
      <dgm:prSet presAssocID="{74E3FE64-F2F8-4C12-A1F3-B44A3EF6383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98EB48-31B9-45B5-B722-98B4D169D604}" type="presOf" srcId="{BFB172AF-DF1D-44C2-A7AE-17C318EEAE05}" destId="{9ECE63E5-407A-45D2-803C-73006B7ACB9B}" srcOrd="0" destOrd="0" presId="urn:microsoft.com/office/officeart/2005/8/layout/vList2"/>
    <dgm:cxn modelId="{E405614F-CFEE-4969-8CE5-0317B6C01EE7}" srcId="{BFB172AF-DF1D-44C2-A7AE-17C318EEAE05}" destId="{91C017F3-6878-43F0-8BA3-9AA79918A57B}" srcOrd="0" destOrd="0" parTransId="{1AE3BDB4-149F-484D-9FC3-F297484ED961}" sibTransId="{F3C59178-4557-4619-9C2C-6E04C6049CDF}"/>
    <dgm:cxn modelId="{945DFE70-F6DB-4D82-8E27-D352F1EDCAA1}" type="presOf" srcId="{74E3FE64-F2F8-4C12-A1F3-B44A3EF63836}" destId="{48794066-D536-47E4-8993-8BB16B0185DB}" srcOrd="0" destOrd="0" presId="urn:microsoft.com/office/officeart/2005/8/layout/vList2"/>
    <dgm:cxn modelId="{370604C7-1A17-4714-B038-87C73B29F779}" srcId="{BFB172AF-DF1D-44C2-A7AE-17C318EEAE05}" destId="{74E3FE64-F2F8-4C12-A1F3-B44A3EF63836}" srcOrd="1" destOrd="0" parTransId="{67AE995B-AB06-452C-AAEF-7DF4374BF830}" sibTransId="{4ECF1876-255F-46D1-B1D3-D7AA21B49A0D}"/>
    <dgm:cxn modelId="{A007E4DC-5D10-4EF5-B10E-3C93312549B6}" type="presOf" srcId="{91C017F3-6878-43F0-8BA3-9AA79918A57B}" destId="{42891148-2DC3-403F-80A3-35A844D680B1}" srcOrd="0" destOrd="0" presId="urn:microsoft.com/office/officeart/2005/8/layout/vList2"/>
    <dgm:cxn modelId="{1F42001E-6F00-4EF9-8597-DCBD7F5E3727}" type="presParOf" srcId="{9ECE63E5-407A-45D2-803C-73006B7ACB9B}" destId="{42891148-2DC3-403F-80A3-35A844D680B1}" srcOrd="0" destOrd="0" presId="urn:microsoft.com/office/officeart/2005/8/layout/vList2"/>
    <dgm:cxn modelId="{39E80DB4-427A-4708-A30B-47C8251AEE3A}" type="presParOf" srcId="{9ECE63E5-407A-45D2-803C-73006B7ACB9B}" destId="{97ECB0EF-554D-41B8-9A11-160F705F42A3}" srcOrd="1" destOrd="0" presId="urn:microsoft.com/office/officeart/2005/8/layout/vList2"/>
    <dgm:cxn modelId="{53DF6107-9001-4A36-BA4B-F4931CAD20B7}" type="presParOf" srcId="{9ECE63E5-407A-45D2-803C-73006B7ACB9B}" destId="{48794066-D536-47E4-8993-8BB16B0185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F877B1-342B-4420-964F-093FA79C296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CL"/>
        </a:p>
      </dgm:t>
    </dgm:pt>
    <dgm:pt modelId="{9CFAC6DF-2B01-4FE9-AF3D-96887CFEE0F0}">
      <dgm:prSet custT="1"/>
      <dgm:spPr/>
      <dgm:t>
        <a:bodyPr/>
        <a:lstStyle/>
        <a:p>
          <a:pPr algn="just"/>
          <a:r>
            <a:rPr lang="es-ES" sz="1200" b="0" i="0">
              <a:latin typeface="LM Roman 10" panose="00000500000000000000" pitchFamily="50" charset="0"/>
            </a:rPr>
            <a:t>Desarrollar un entendimiento comprensivo y sistemático de los problemas actuales, y/o nuevas perspectivas asociadas a una de las siguientes áreas: sistemas de telecomunicaciones, sistemas de control automático, o sistemas de energía eléctrica.</a:t>
          </a:r>
          <a:endParaRPr lang="es-CL" sz="1200">
            <a:latin typeface="LM Roman 10" panose="00000500000000000000" pitchFamily="50" charset="0"/>
          </a:endParaRPr>
        </a:p>
      </dgm:t>
    </dgm:pt>
    <dgm:pt modelId="{77B402EB-0DE3-44E0-868D-1DD6FB742971}" type="parTrans" cxnId="{A0DF5972-F39B-4910-8E11-0ECFF5B1DCF9}">
      <dgm:prSet/>
      <dgm:spPr/>
      <dgm:t>
        <a:bodyPr/>
        <a:lstStyle/>
        <a:p>
          <a:pPr algn="just"/>
          <a:endParaRPr lang="es-CL" sz="2000">
            <a:latin typeface="LM Roman 10" panose="00000500000000000000" pitchFamily="50" charset="0"/>
          </a:endParaRPr>
        </a:p>
      </dgm:t>
    </dgm:pt>
    <dgm:pt modelId="{7335EEB5-3967-4009-BF31-BBA520EBDF8A}" type="sibTrans" cxnId="{A0DF5972-F39B-4910-8E11-0ECFF5B1DCF9}">
      <dgm:prSet/>
      <dgm:spPr/>
      <dgm:t>
        <a:bodyPr/>
        <a:lstStyle/>
        <a:p>
          <a:pPr algn="just"/>
          <a:endParaRPr lang="es-CL" sz="2000">
            <a:latin typeface="LM Roman 10" panose="00000500000000000000" pitchFamily="50" charset="0"/>
          </a:endParaRPr>
        </a:p>
      </dgm:t>
    </dgm:pt>
    <dgm:pt modelId="{5BAD2614-07DD-4AF8-8278-6BD3F451F811}">
      <dgm:prSet custT="1"/>
      <dgm:spPr/>
      <dgm:t>
        <a:bodyPr/>
        <a:lstStyle/>
        <a:p>
          <a:pPr algn="just"/>
          <a:r>
            <a:rPr lang="es-ES" sz="1200" b="0" i="0">
              <a:latin typeface="LM Roman 10" panose="00000500000000000000" pitchFamily="50" charset="0"/>
            </a:rPr>
            <a:t>Formular soluciones a problemas de investigación o de ingeniería eléctrica de alta complejidad, aplicando de manera original el conocimiento disciplinar, y utilizando rigurosamente las técnicas de investigación propias de la ingeniería.</a:t>
          </a:r>
          <a:endParaRPr lang="es-CL" sz="1200">
            <a:latin typeface="LM Roman 10" panose="00000500000000000000" pitchFamily="50" charset="0"/>
          </a:endParaRPr>
        </a:p>
      </dgm:t>
    </dgm:pt>
    <dgm:pt modelId="{E7E80997-5611-4FFA-BEBC-6FBED58D3F9D}" type="parTrans" cxnId="{C7C3F720-3717-47C1-A15C-D5133894936F}">
      <dgm:prSet/>
      <dgm:spPr/>
      <dgm:t>
        <a:bodyPr/>
        <a:lstStyle/>
        <a:p>
          <a:pPr algn="just"/>
          <a:endParaRPr lang="es-CL" sz="2000">
            <a:latin typeface="LM Roman 10" panose="00000500000000000000" pitchFamily="50" charset="0"/>
          </a:endParaRPr>
        </a:p>
      </dgm:t>
    </dgm:pt>
    <dgm:pt modelId="{7D343B2C-AB67-464D-B837-2B63A7CCF246}" type="sibTrans" cxnId="{C7C3F720-3717-47C1-A15C-D5133894936F}">
      <dgm:prSet/>
      <dgm:spPr/>
      <dgm:t>
        <a:bodyPr/>
        <a:lstStyle/>
        <a:p>
          <a:pPr algn="just"/>
          <a:endParaRPr lang="es-CL" sz="2000">
            <a:latin typeface="LM Roman 10" panose="00000500000000000000" pitchFamily="50" charset="0"/>
          </a:endParaRPr>
        </a:p>
      </dgm:t>
    </dgm:pt>
    <dgm:pt modelId="{45ED9181-3F07-4537-9E53-56127737F23D}">
      <dgm:prSet custT="1"/>
      <dgm:spPr/>
      <dgm:t>
        <a:bodyPr/>
        <a:lstStyle/>
        <a:p>
          <a:pPr algn="just"/>
          <a:r>
            <a:rPr lang="es-ES" sz="1200" b="0" i="0">
              <a:latin typeface="LM Roman 10" panose="00000500000000000000" pitchFamily="50" charset="0"/>
            </a:rPr>
            <a:t>Difundir oralmente y por escrito el conocimiento generado en actividades de investigación a través de revistas especializadas, artículos de difusión, reportes, entre otras.</a:t>
          </a:r>
          <a:endParaRPr lang="es-CL" sz="1200">
            <a:latin typeface="LM Roman 10" panose="00000500000000000000" pitchFamily="50" charset="0"/>
          </a:endParaRPr>
        </a:p>
      </dgm:t>
    </dgm:pt>
    <dgm:pt modelId="{C4283564-97AC-4253-953B-A1493EC690F3}" type="parTrans" cxnId="{F45E8F42-5215-41B8-8C95-4FD21E85F8BA}">
      <dgm:prSet/>
      <dgm:spPr/>
      <dgm:t>
        <a:bodyPr/>
        <a:lstStyle/>
        <a:p>
          <a:pPr algn="just"/>
          <a:endParaRPr lang="es-CL" sz="2000">
            <a:latin typeface="LM Roman 10" panose="00000500000000000000" pitchFamily="50" charset="0"/>
          </a:endParaRPr>
        </a:p>
      </dgm:t>
    </dgm:pt>
    <dgm:pt modelId="{D6EAE03A-6A83-46ED-9FB4-B554736A3D12}" type="sibTrans" cxnId="{F45E8F42-5215-41B8-8C95-4FD21E85F8BA}">
      <dgm:prSet/>
      <dgm:spPr/>
      <dgm:t>
        <a:bodyPr/>
        <a:lstStyle/>
        <a:p>
          <a:pPr algn="just"/>
          <a:endParaRPr lang="es-CL" sz="2000">
            <a:latin typeface="LM Roman 10" panose="00000500000000000000" pitchFamily="50" charset="0"/>
          </a:endParaRPr>
        </a:p>
      </dgm:t>
    </dgm:pt>
    <dgm:pt modelId="{D7711133-E4AB-4D77-86D2-D1B4D75F7A22}" type="pres">
      <dgm:prSet presAssocID="{D8F877B1-342B-4420-964F-093FA79C296C}" presName="Name0" presStyleCnt="0">
        <dgm:presLayoutVars>
          <dgm:chMax val="7"/>
          <dgm:chPref val="7"/>
          <dgm:dir/>
        </dgm:presLayoutVars>
      </dgm:prSet>
      <dgm:spPr/>
    </dgm:pt>
    <dgm:pt modelId="{A21D9F85-BCDF-4DCB-8967-839F21070DA9}" type="pres">
      <dgm:prSet presAssocID="{D8F877B1-342B-4420-964F-093FA79C296C}" presName="Name1" presStyleCnt="0"/>
      <dgm:spPr/>
    </dgm:pt>
    <dgm:pt modelId="{47CF22AB-A7A9-4524-9234-B655318A86B0}" type="pres">
      <dgm:prSet presAssocID="{D8F877B1-342B-4420-964F-093FA79C296C}" presName="cycle" presStyleCnt="0"/>
      <dgm:spPr/>
    </dgm:pt>
    <dgm:pt modelId="{957960E5-394B-460A-8873-95E9646C388B}" type="pres">
      <dgm:prSet presAssocID="{D8F877B1-342B-4420-964F-093FA79C296C}" presName="srcNode" presStyleLbl="node1" presStyleIdx="0" presStyleCnt="3"/>
      <dgm:spPr/>
    </dgm:pt>
    <dgm:pt modelId="{02B47642-F100-47E2-B9B0-437D85823C04}" type="pres">
      <dgm:prSet presAssocID="{D8F877B1-342B-4420-964F-093FA79C296C}" presName="conn" presStyleLbl="parChTrans1D2" presStyleIdx="0" presStyleCnt="1"/>
      <dgm:spPr/>
    </dgm:pt>
    <dgm:pt modelId="{DDBF57F7-AA22-4C98-9A3B-4C840D194077}" type="pres">
      <dgm:prSet presAssocID="{D8F877B1-342B-4420-964F-093FA79C296C}" presName="extraNode" presStyleLbl="node1" presStyleIdx="0" presStyleCnt="3"/>
      <dgm:spPr/>
    </dgm:pt>
    <dgm:pt modelId="{E7A2B864-CE60-4BBB-8B2F-E53F88958A5D}" type="pres">
      <dgm:prSet presAssocID="{D8F877B1-342B-4420-964F-093FA79C296C}" presName="dstNode" presStyleLbl="node1" presStyleIdx="0" presStyleCnt="3"/>
      <dgm:spPr/>
    </dgm:pt>
    <dgm:pt modelId="{C2B9CD92-4BEE-446C-9C2B-502CD4EB63D8}" type="pres">
      <dgm:prSet presAssocID="{9CFAC6DF-2B01-4FE9-AF3D-96887CFEE0F0}" presName="text_1" presStyleLbl="node1" presStyleIdx="0" presStyleCnt="3">
        <dgm:presLayoutVars>
          <dgm:bulletEnabled val="1"/>
        </dgm:presLayoutVars>
      </dgm:prSet>
      <dgm:spPr/>
    </dgm:pt>
    <dgm:pt modelId="{614AD38D-CD34-4148-A249-07F1E6047CBD}" type="pres">
      <dgm:prSet presAssocID="{9CFAC6DF-2B01-4FE9-AF3D-96887CFEE0F0}" presName="accent_1" presStyleCnt="0"/>
      <dgm:spPr/>
    </dgm:pt>
    <dgm:pt modelId="{EAFD08E7-C972-404A-89E6-6A3D377FC4CA}" type="pres">
      <dgm:prSet presAssocID="{9CFAC6DF-2B01-4FE9-AF3D-96887CFEE0F0}" presName="accentRepeatNode" presStyleLbl="solidFgAcc1" presStyleIdx="0" presStyleCnt="3"/>
      <dgm:spPr/>
    </dgm:pt>
    <dgm:pt modelId="{0A45C79F-6CFC-4450-8EBD-DAB1AAC8A0DC}" type="pres">
      <dgm:prSet presAssocID="{5BAD2614-07DD-4AF8-8278-6BD3F451F811}" presName="text_2" presStyleLbl="node1" presStyleIdx="1" presStyleCnt="3">
        <dgm:presLayoutVars>
          <dgm:bulletEnabled val="1"/>
        </dgm:presLayoutVars>
      </dgm:prSet>
      <dgm:spPr/>
    </dgm:pt>
    <dgm:pt modelId="{2150DFEB-3AC5-4AB9-9DC6-87657EABFC60}" type="pres">
      <dgm:prSet presAssocID="{5BAD2614-07DD-4AF8-8278-6BD3F451F811}" presName="accent_2" presStyleCnt="0"/>
      <dgm:spPr/>
    </dgm:pt>
    <dgm:pt modelId="{96F79A56-80FE-4CA2-85CC-8430FEB6BE47}" type="pres">
      <dgm:prSet presAssocID="{5BAD2614-07DD-4AF8-8278-6BD3F451F811}" presName="accentRepeatNode" presStyleLbl="solidFgAcc1" presStyleIdx="1" presStyleCnt="3"/>
      <dgm:spPr/>
    </dgm:pt>
    <dgm:pt modelId="{9FEFAD02-7667-47B5-B9FD-299380179C60}" type="pres">
      <dgm:prSet presAssocID="{45ED9181-3F07-4537-9E53-56127737F23D}" presName="text_3" presStyleLbl="node1" presStyleIdx="2" presStyleCnt="3">
        <dgm:presLayoutVars>
          <dgm:bulletEnabled val="1"/>
        </dgm:presLayoutVars>
      </dgm:prSet>
      <dgm:spPr/>
    </dgm:pt>
    <dgm:pt modelId="{ABFE8027-46F8-4580-BF29-BEA2D93E0169}" type="pres">
      <dgm:prSet presAssocID="{45ED9181-3F07-4537-9E53-56127737F23D}" presName="accent_3" presStyleCnt="0"/>
      <dgm:spPr/>
    </dgm:pt>
    <dgm:pt modelId="{2C95EE8D-F914-4FA3-8873-31C56DFEEA6A}" type="pres">
      <dgm:prSet presAssocID="{45ED9181-3F07-4537-9E53-56127737F23D}" presName="accentRepeatNode" presStyleLbl="solidFgAcc1" presStyleIdx="2" presStyleCnt="3"/>
      <dgm:spPr/>
    </dgm:pt>
  </dgm:ptLst>
  <dgm:cxnLst>
    <dgm:cxn modelId="{C7C3F720-3717-47C1-A15C-D5133894936F}" srcId="{D8F877B1-342B-4420-964F-093FA79C296C}" destId="{5BAD2614-07DD-4AF8-8278-6BD3F451F811}" srcOrd="1" destOrd="0" parTransId="{E7E80997-5611-4FFA-BEBC-6FBED58D3F9D}" sibTransId="{7D343B2C-AB67-464D-B837-2B63A7CCF246}"/>
    <dgm:cxn modelId="{F45E8F42-5215-41B8-8C95-4FD21E85F8BA}" srcId="{D8F877B1-342B-4420-964F-093FA79C296C}" destId="{45ED9181-3F07-4537-9E53-56127737F23D}" srcOrd="2" destOrd="0" parTransId="{C4283564-97AC-4253-953B-A1493EC690F3}" sibTransId="{D6EAE03A-6A83-46ED-9FB4-B554736A3D12}"/>
    <dgm:cxn modelId="{EB8A6E6A-01A0-496F-AF96-B76F811B4A1C}" type="presOf" srcId="{5BAD2614-07DD-4AF8-8278-6BD3F451F811}" destId="{0A45C79F-6CFC-4450-8EBD-DAB1AAC8A0DC}" srcOrd="0" destOrd="0" presId="urn:microsoft.com/office/officeart/2008/layout/VerticalCurvedList"/>
    <dgm:cxn modelId="{CB0DEC6D-C1B3-427A-A403-532749414BCF}" type="presOf" srcId="{45ED9181-3F07-4537-9E53-56127737F23D}" destId="{9FEFAD02-7667-47B5-B9FD-299380179C60}" srcOrd="0" destOrd="0" presId="urn:microsoft.com/office/officeart/2008/layout/VerticalCurvedList"/>
    <dgm:cxn modelId="{4270B84E-3E6C-49F8-9F8D-16B709A537D8}" type="presOf" srcId="{7335EEB5-3967-4009-BF31-BBA520EBDF8A}" destId="{02B47642-F100-47E2-B9B0-437D85823C04}" srcOrd="0" destOrd="0" presId="urn:microsoft.com/office/officeart/2008/layout/VerticalCurvedList"/>
    <dgm:cxn modelId="{A0DF5972-F39B-4910-8E11-0ECFF5B1DCF9}" srcId="{D8F877B1-342B-4420-964F-093FA79C296C}" destId="{9CFAC6DF-2B01-4FE9-AF3D-96887CFEE0F0}" srcOrd="0" destOrd="0" parTransId="{77B402EB-0DE3-44E0-868D-1DD6FB742971}" sibTransId="{7335EEB5-3967-4009-BF31-BBA520EBDF8A}"/>
    <dgm:cxn modelId="{A8018A96-AA10-4AA7-8086-1E0D7E12E69B}" type="presOf" srcId="{D8F877B1-342B-4420-964F-093FA79C296C}" destId="{D7711133-E4AB-4D77-86D2-D1B4D75F7A22}" srcOrd="0" destOrd="0" presId="urn:microsoft.com/office/officeart/2008/layout/VerticalCurvedList"/>
    <dgm:cxn modelId="{5C6A79C4-92EC-43D9-A2B8-FB8874563759}" type="presOf" srcId="{9CFAC6DF-2B01-4FE9-AF3D-96887CFEE0F0}" destId="{C2B9CD92-4BEE-446C-9C2B-502CD4EB63D8}" srcOrd="0" destOrd="0" presId="urn:microsoft.com/office/officeart/2008/layout/VerticalCurvedList"/>
    <dgm:cxn modelId="{6697C624-647A-4518-AA43-027C1CE2BDFA}" type="presParOf" srcId="{D7711133-E4AB-4D77-86D2-D1B4D75F7A22}" destId="{A21D9F85-BCDF-4DCB-8967-839F21070DA9}" srcOrd="0" destOrd="0" presId="urn:microsoft.com/office/officeart/2008/layout/VerticalCurvedList"/>
    <dgm:cxn modelId="{6122A6F2-151A-4041-AF6D-5E9CBA1B6960}" type="presParOf" srcId="{A21D9F85-BCDF-4DCB-8967-839F21070DA9}" destId="{47CF22AB-A7A9-4524-9234-B655318A86B0}" srcOrd="0" destOrd="0" presId="urn:microsoft.com/office/officeart/2008/layout/VerticalCurvedList"/>
    <dgm:cxn modelId="{D09CF477-DEFE-494E-9FFE-E7535B45621B}" type="presParOf" srcId="{47CF22AB-A7A9-4524-9234-B655318A86B0}" destId="{957960E5-394B-460A-8873-95E9646C388B}" srcOrd="0" destOrd="0" presId="urn:microsoft.com/office/officeart/2008/layout/VerticalCurvedList"/>
    <dgm:cxn modelId="{5B75DA96-9458-414D-ADDC-C883ED949AA4}" type="presParOf" srcId="{47CF22AB-A7A9-4524-9234-B655318A86B0}" destId="{02B47642-F100-47E2-B9B0-437D85823C04}" srcOrd="1" destOrd="0" presId="urn:microsoft.com/office/officeart/2008/layout/VerticalCurvedList"/>
    <dgm:cxn modelId="{E0BC358A-3962-4D3F-97C9-3BB8418FBD6F}" type="presParOf" srcId="{47CF22AB-A7A9-4524-9234-B655318A86B0}" destId="{DDBF57F7-AA22-4C98-9A3B-4C840D194077}" srcOrd="2" destOrd="0" presId="urn:microsoft.com/office/officeart/2008/layout/VerticalCurvedList"/>
    <dgm:cxn modelId="{B2ABF470-9D06-411B-971F-B1D0D3A89644}" type="presParOf" srcId="{47CF22AB-A7A9-4524-9234-B655318A86B0}" destId="{E7A2B864-CE60-4BBB-8B2F-E53F88958A5D}" srcOrd="3" destOrd="0" presId="urn:microsoft.com/office/officeart/2008/layout/VerticalCurvedList"/>
    <dgm:cxn modelId="{13787A99-194D-43A5-A2BE-70BBD0D8E9C9}" type="presParOf" srcId="{A21D9F85-BCDF-4DCB-8967-839F21070DA9}" destId="{C2B9CD92-4BEE-446C-9C2B-502CD4EB63D8}" srcOrd="1" destOrd="0" presId="urn:microsoft.com/office/officeart/2008/layout/VerticalCurvedList"/>
    <dgm:cxn modelId="{F3D541D6-15D3-4682-811B-F9F2ACA24DBC}" type="presParOf" srcId="{A21D9F85-BCDF-4DCB-8967-839F21070DA9}" destId="{614AD38D-CD34-4148-A249-07F1E6047CBD}" srcOrd="2" destOrd="0" presId="urn:microsoft.com/office/officeart/2008/layout/VerticalCurvedList"/>
    <dgm:cxn modelId="{DC95FAE0-2A1F-4AA8-9E32-BD216995957E}" type="presParOf" srcId="{614AD38D-CD34-4148-A249-07F1E6047CBD}" destId="{EAFD08E7-C972-404A-89E6-6A3D377FC4CA}" srcOrd="0" destOrd="0" presId="urn:microsoft.com/office/officeart/2008/layout/VerticalCurvedList"/>
    <dgm:cxn modelId="{1F6D19F0-BAC2-4B64-9083-E28F8E7D5ECE}" type="presParOf" srcId="{A21D9F85-BCDF-4DCB-8967-839F21070DA9}" destId="{0A45C79F-6CFC-4450-8EBD-DAB1AAC8A0DC}" srcOrd="3" destOrd="0" presId="urn:microsoft.com/office/officeart/2008/layout/VerticalCurvedList"/>
    <dgm:cxn modelId="{0EE07D8C-36D1-49AF-BB99-44B9A6C62E87}" type="presParOf" srcId="{A21D9F85-BCDF-4DCB-8967-839F21070DA9}" destId="{2150DFEB-3AC5-4AB9-9DC6-87657EABFC60}" srcOrd="4" destOrd="0" presId="urn:microsoft.com/office/officeart/2008/layout/VerticalCurvedList"/>
    <dgm:cxn modelId="{EBCAEF57-0EF7-46C7-8145-421AE24D04AF}" type="presParOf" srcId="{2150DFEB-3AC5-4AB9-9DC6-87657EABFC60}" destId="{96F79A56-80FE-4CA2-85CC-8430FEB6BE47}" srcOrd="0" destOrd="0" presId="urn:microsoft.com/office/officeart/2008/layout/VerticalCurvedList"/>
    <dgm:cxn modelId="{385DBD57-3FF2-48D0-A45A-29858E18B070}" type="presParOf" srcId="{A21D9F85-BCDF-4DCB-8967-839F21070DA9}" destId="{9FEFAD02-7667-47B5-B9FD-299380179C60}" srcOrd="5" destOrd="0" presId="urn:microsoft.com/office/officeart/2008/layout/VerticalCurvedList"/>
    <dgm:cxn modelId="{A45C409F-7E28-47E7-B642-E4BF34B6CC39}" type="presParOf" srcId="{A21D9F85-BCDF-4DCB-8967-839F21070DA9}" destId="{ABFE8027-46F8-4580-BF29-BEA2D93E0169}" srcOrd="6" destOrd="0" presId="urn:microsoft.com/office/officeart/2008/layout/VerticalCurvedList"/>
    <dgm:cxn modelId="{BFAAA229-2E86-482E-94B4-5A194E8E42FB}" type="presParOf" srcId="{ABFE8027-46F8-4580-BF29-BEA2D93E0169}" destId="{2C95EE8D-F914-4FA3-8873-31C56DFEEA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110C31-47E7-48ED-9314-A200422434C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6C08CEA-5B1B-494C-A9A5-3208A578B522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Metodología de la Investigación </a:t>
          </a:r>
        </a:p>
      </dgm:t>
    </dgm:pt>
    <dgm:pt modelId="{BE338CF9-A2AB-426A-B016-D630CBAE9C28}" type="parTrans" cxnId="{214BB5F7-CA3C-45BF-93CD-2CC4B3CA8052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C4B340CB-D3F0-4565-91A7-9A6E1E70905F}" type="sibTrans" cxnId="{214BB5F7-CA3C-45BF-93CD-2CC4B3CA8052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B3057E5F-C0E6-45E0-B7D2-F020CE118E86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Definir nombre del tema</a:t>
          </a:r>
        </a:p>
      </dgm:t>
    </dgm:pt>
    <dgm:pt modelId="{E3AA3D34-87E7-4C97-BB5C-76E1938D541B}" type="parTrans" cxnId="{7FF2C82E-46E9-4ABF-8CA5-4E44522A17C1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779088FB-BB44-4F16-A004-452C2AFDA40D}" type="sibTrans" cxnId="{7FF2C82E-46E9-4ABF-8CA5-4E44522A17C1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69FA5F32-A442-4E2B-A002-BF8024E6B2A0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Definir hipótesis</a:t>
          </a:r>
        </a:p>
      </dgm:t>
    </dgm:pt>
    <dgm:pt modelId="{9284AF42-E4E8-451C-9FC1-51019130465B}" type="parTrans" cxnId="{90F679FA-5B6A-4EFA-8938-3DCDB2BB6229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03BF2000-DBDC-491A-BE77-475CA0F04ED3}" type="sibTrans" cxnId="{90F679FA-5B6A-4EFA-8938-3DCDB2BB6229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B60A0B28-8954-464A-9127-D86532C31F78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Búsqueda bibliográfica y del EDA</a:t>
          </a:r>
        </a:p>
      </dgm:t>
    </dgm:pt>
    <dgm:pt modelId="{5C196E90-DD74-4009-9087-54D38BBD2D68}" type="parTrans" cxnId="{2FF46433-4CC6-42C2-A1B2-F5161253774C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B17D012A-5066-40DC-BDA2-87789A84EB42}" type="sibTrans" cxnId="{2FF46433-4CC6-42C2-A1B2-F5161253774C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03DFA92F-5EAC-4429-854F-DEB244484865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Proyecto de Tesis</a:t>
          </a:r>
        </a:p>
      </dgm:t>
    </dgm:pt>
    <dgm:pt modelId="{A52E1732-1A06-4E96-999C-E0740243158F}" type="parTrans" cxnId="{A9FF7C54-176F-454E-9859-6329A7F82996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44B975B3-5CDB-454E-BCFE-CDF90AC829D7}" type="sibTrans" cxnId="{A9FF7C54-176F-454E-9859-6329A7F82996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F77DCB94-7315-4F1A-B2E0-0AF137BBD85C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Escribir capítulo 1 y 2 del trabajo de titulación</a:t>
          </a:r>
        </a:p>
      </dgm:t>
    </dgm:pt>
    <dgm:pt modelId="{62C89787-F7F8-48F5-9B91-FA7A21C69DAF}" type="parTrans" cxnId="{7CEB58F9-7E92-4638-AD3D-6717D2252092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233F2E05-3007-44BE-9DBC-D361DA496299}" type="sibTrans" cxnId="{7CEB58F9-7E92-4638-AD3D-6717D2252092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D29DE991-F688-48AB-897C-598DD5672E88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Definir comisión (al menos un prof. externo)</a:t>
          </a:r>
        </a:p>
      </dgm:t>
    </dgm:pt>
    <dgm:pt modelId="{8EFD2F33-1435-487B-A0AA-DBD683C50A1D}" type="parTrans" cxnId="{D6ED44D6-E399-4270-AF39-2EECCA0329DE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BC8573A7-B667-4DA9-9C12-D9F3079BDAA8}" type="sibTrans" cxnId="{D6ED44D6-E399-4270-AF39-2EECCA0329DE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407FBBE7-126B-4714-B8CA-348C4CF7B531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Finaliza con una presentación ante la comisión</a:t>
          </a:r>
        </a:p>
      </dgm:t>
    </dgm:pt>
    <dgm:pt modelId="{8614CF67-3032-433F-942C-428204726238}" type="parTrans" cxnId="{B371E187-F01B-4C62-82C7-F18BC2C1EB5C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050FA257-71B8-42B3-9CAC-FB772E7D8199}" type="sibTrans" cxnId="{B371E187-F01B-4C62-82C7-F18BC2C1EB5C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5A6CFBCD-485E-4A8C-9402-451107E6A884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Tesis</a:t>
          </a:r>
        </a:p>
      </dgm:t>
    </dgm:pt>
    <dgm:pt modelId="{B988A95D-34B7-4A65-A96B-6C6A9DDF7CAB}" type="parTrans" cxnId="{9350104A-50B9-41E0-B06A-AB219A77CB49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B2EA7513-F28A-4DC0-9252-FD8A007E4BF3}" type="sibTrans" cxnId="{9350104A-50B9-41E0-B06A-AB219A77CB49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6A33A3CE-B2EA-4E09-862B-6BA3C03912F7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Realizar la investigación y obtener resultados</a:t>
          </a:r>
        </a:p>
      </dgm:t>
    </dgm:pt>
    <dgm:pt modelId="{737011BF-DF3D-4D12-BC40-38FF43BB496E}" type="parTrans" cxnId="{6CE5E2B8-EC27-4489-AD35-DFEBDD935B3E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4FF7E3CE-70FC-48DA-872C-9D2B4E690B72}" type="sibTrans" cxnId="{6CE5E2B8-EC27-4489-AD35-DFEBDD935B3E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034F17EA-BB0F-4364-8F07-1AC839E7A28D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Escribir tesis</a:t>
          </a:r>
        </a:p>
      </dgm:t>
    </dgm:pt>
    <dgm:pt modelId="{ADE01600-3F46-408C-A3C3-87B50AC57A07}" type="parTrans" cxnId="{7F054A82-570E-4D4A-A2B5-73A703441580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E25B751C-CEDC-4814-B264-263649BFE46A}" type="sibTrans" cxnId="{7F054A82-570E-4D4A-A2B5-73A703441580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CD349B2B-1B00-4D63-BDCF-A8A7EFF34F3A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Publicar 1 artículo SCOPUS</a:t>
          </a:r>
        </a:p>
      </dgm:t>
    </dgm:pt>
    <dgm:pt modelId="{69A5E786-853D-4A42-86AE-2B3498E0CEB0}" type="parTrans" cxnId="{32CEF1B0-B0DD-4729-81BF-3CFE01A0B89E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7F5E39FB-2F57-4EDE-817C-B25DCFC24F0B}" type="sibTrans" cxnId="{32CEF1B0-B0DD-4729-81BF-3CFE01A0B89E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3898E7B1-2DB8-402D-A03C-3F0B4E9883BA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Finaliza con la defensa de grado </a:t>
          </a:r>
        </a:p>
      </dgm:t>
    </dgm:pt>
    <dgm:pt modelId="{2DCAE20C-E183-4903-8DC4-E21A0C6EB846}" type="parTrans" cxnId="{4EA09B94-2F61-45F6-AC82-0FF5FA947739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5922054D-99CA-40FB-8447-DF7DDC334BB2}" type="sibTrans" cxnId="{4EA09B94-2F61-45F6-AC82-0FF5FA947739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1AF00F33-2B35-4112-9B34-C4E8F79CD49E}" type="pres">
      <dgm:prSet presAssocID="{81110C31-47E7-48ED-9314-A200422434C6}" presName="Name0" presStyleCnt="0">
        <dgm:presLayoutVars>
          <dgm:dir/>
          <dgm:animLvl val="lvl"/>
          <dgm:resizeHandles val="exact"/>
        </dgm:presLayoutVars>
      </dgm:prSet>
      <dgm:spPr/>
    </dgm:pt>
    <dgm:pt modelId="{16E9E8D2-E83B-4192-8716-ED749ACD46E4}" type="pres">
      <dgm:prSet presAssocID="{16C08CEA-5B1B-494C-A9A5-3208A578B522}" presName="composite" presStyleCnt="0"/>
      <dgm:spPr/>
    </dgm:pt>
    <dgm:pt modelId="{104EB6B4-1581-48A7-AEE4-A4716DB84697}" type="pres">
      <dgm:prSet presAssocID="{16C08CEA-5B1B-494C-A9A5-3208A578B52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950F65E-B713-449A-964A-F011C86A7826}" type="pres">
      <dgm:prSet presAssocID="{16C08CEA-5B1B-494C-A9A5-3208A578B522}" presName="desTx" presStyleLbl="alignAccFollowNode1" presStyleIdx="0" presStyleCnt="3">
        <dgm:presLayoutVars>
          <dgm:bulletEnabled val="1"/>
        </dgm:presLayoutVars>
      </dgm:prSet>
      <dgm:spPr/>
    </dgm:pt>
    <dgm:pt modelId="{5AD5055E-792D-4E20-B717-D5182AAFF37C}" type="pres">
      <dgm:prSet presAssocID="{C4B340CB-D3F0-4565-91A7-9A6E1E70905F}" presName="space" presStyleCnt="0"/>
      <dgm:spPr/>
    </dgm:pt>
    <dgm:pt modelId="{E08BD26F-9D1D-46AB-8D19-D0AE93560259}" type="pres">
      <dgm:prSet presAssocID="{03DFA92F-5EAC-4429-854F-DEB244484865}" presName="composite" presStyleCnt="0"/>
      <dgm:spPr/>
    </dgm:pt>
    <dgm:pt modelId="{587C03C3-7250-4C4A-A3D3-D98AFEED8EF0}" type="pres">
      <dgm:prSet presAssocID="{03DFA92F-5EAC-4429-854F-DEB2444848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0F37E86-B2D6-4993-A23F-287BF5533F3C}" type="pres">
      <dgm:prSet presAssocID="{03DFA92F-5EAC-4429-854F-DEB244484865}" presName="desTx" presStyleLbl="alignAccFollowNode1" presStyleIdx="1" presStyleCnt="3">
        <dgm:presLayoutVars>
          <dgm:bulletEnabled val="1"/>
        </dgm:presLayoutVars>
      </dgm:prSet>
      <dgm:spPr/>
    </dgm:pt>
    <dgm:pt modelId="{A510F2A8-9895-48E0-AC82-EA033D219FE9}" type="pres">
      <dgm:prSet presAssocID="{44B975B3-5CDB-454E-BCFE-CDF90AC829D7}" presName="space" presStyleCnt="0"/>
      <dgm:spPr/>
    </dgm:pt>
    <dgm:pt modelId="{D0C7CE10-E9DB-4735-9450-B1389D7DC486}" type="pres">
      <dgm:prSet presAssocID="{5A6CFBCD-485E-4A8C-9402-451107E6A884}" presName="composite" presStyleCnt="0"/>
      <dgm:spPr/>
    </dgm:pt>
    <dgm:pt modelId="{2EEB990F-FEDF-4EC5-A9EB-7A883DE6D699}" type="pres">
      <dgm:prSet presAssocID="{5A6CFBCD-485E-4A8C-9402-451107E6A8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751BFB5-0E32-4150-B9B1-0491197D0E22}" type="pres">
      <dgm:prSet presAssocID="{5A6CFBCD-485E-4A8C-9402-451107E6A88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F4922B-3026-4FC4-B2E4-3247031202AE}" type="presOf" srcId="{03DFA92F-5EAC-4429-854F-DEB244484865}" destId="{587C03C3-7250-4C4A-A3D3-D98AFEED8EF0}" srcOrd="0" destOrd="0" presId="urn:microsoft.com/office/officeart/2005/8/layout/hList1"/>
    <dgm:cxn modelId="{C6C6472C-9311-4B41-8D44-8F0EAD6F00A9}" type="presOf" srcId="{16C08CEA-5B1B-494C-A9A5-3208A578B522}" destId="{104EB6B4-1581-48A7-AEE4-A4716DB84697}" srcOrd="0" destOrd="0" presId="urn:microsoft.com/office/officeart/2005/8/layout/hList1"/>
    <dgm:cxn modelId="{7FF2C82E-46E9-4ABF-8CA5-4E44522A17C1}" srcId="{16C08CEA-5B1B-494C-A9A5-3208A578B522}" destId="{B3057E5F-C0E6-45E0-B7D2-F020CE118E86}" srcOrd="0" destOrd="0" parTransId="{E3AA3D34-87E7-4C97-BB5C-76E1938D541B}" sibTransId="{779088FB-BB44-4F16-A004-452C2AFDA40D}"/>
    <dgm:cxn modelId="{32527A30-58AD-4818-BCCB-890948E5732D}" type="presOf" srcId="{F77DCB94-7315-4F1A-B2E0-0AF137BBD85C}" destId="{D0F37E86-B2D6-4993-A23F-287BF5533F3C}" srcOrd="0" destOrd="0" presId="urn:microsoft.com/office/officeart/2005/8/layout/hList1"/>
    <dgm:cxn modelId="{78268931-CB7C-4162-89B6-CCCA6CB17492}" type="presOf" srcId="{B3057E5F-C0E6-45E0-B7D2-F020CE118E86}" destId="{A950F65E-B713-449A-964A-F011C86A7826}" srcOrd="0" destOrd="0" presId="urn:microsoft.com/office/officeart/2005/8/layout/hList1"/>
    <dgm:cxn modelId="{2FF46433-4CC6-42C2-A1B2-F5161253774C}" srcId="{16C08CEA-5B1B-494C-A9A5-3208A578B522}" destId="{B60A0B28-8954-464A-9127-D86532C31F78}" srcOrd="2" destOrd="0" parTransId="{5C196E90-DD74-4009-9087-54D38BBD2D68}" sibTransId="{B17D012A-5066-40DC-BDA2-87789A84EB42}"/>
    <dgm:cxn modelId="{1F61545B-B256-49DA-A88A-D9E31EE42DE9}" type="presOf" srcId="{CD349B2B-1B00-4D63-BDCF-A8A7EFF34F3A}" destId="{4751BFB5-0E32-4150-B9B1-0491197D0E22}" srcOrd="0" destOrd="2" presId="urn:microsoft.com/office/officeart/2005/8/layout/hList1"/>
    <dgm:cxn modelId="{9350104A-50B9-41E0-B06A-AB219A77CB49}" srcId="{81110C31-47E7-48ED-9314-A200422434C6}" destId="{5A6CFBCD-485E-4A8C-9402-451107E6A884}" srcOrd="2" destOrd="0" parTransId="{B988A95D-34B7-4A65-A96B-6C6A9DDF7CAB}" sibTransId="{B2EA7513-F28A-4DC0-9252-FD8A007E4BF3}"/>
    <dgm:cxn modelId="{D93C1F4D-B5D4-42D1-B88A-3ED601041239}" type="presOf" srcId="{D29DE991-F688-48AB-897C-598DD5672E88}" destId="{D0F37E86-B2D6-4993-A23F-287BF5533F3C}" srcOrd="0" destOrd="1" presId="urn:microsoft.com/office/officeart/2005/8/layout/hList1"/>
    <dgm:cxn modelId="{F8E97351-D77B-4EA6-927B-8D20AF7B38FF}" type="presOf" srcId="{B60A0B28-8954-464A-9127-D86532C31F78}" destId="{A950F65E-B713-449A-964A-F011C86A7826}" srcOrd="0" destOrd="2" presId="urn:microsoft.com/office/officeart/2005/8/layout/hList1"/>
    <dgm:cxn modelId="{1DA51F52-16EF-4722-A908-E0DC88F06FBE}" type="presOf" srcId="{69FA5F32-A442-4E2B-A002-BF8024E6B2A0}" destId="{A950F65E-B713-449A-964A-F011C86A7826}" srcOrd="0" destOrd="1" presId="urn:microsoft.com/office/officeart/2005/8/layout/hList1"/>
    <dgm:cxn modelId="{2ED65653-E0C5-464F-B010-1FB8A91F1DB1}" type="presOf" srcId="{034F17EA-BB0F-4364-8F07-1AC839E7A28D}" destId="{4751BFB5-0E32-4150-B9B1-0491197D0E22}" srcOrd="0" destOrd="1" presId="urn:microsoft.com/office/officeart/2005/8/layout/hList1"/>
    <dgm:cxn modelId="{A9FF7C54-176F-454E-9859-6329A7F82996}" srcId="{81110C31-47E7-48ED-9314-A200422434C6}" destId="{03DFA92F-5EAC-4429-854F-DEB244484865}" srcOrd="1" destOrd="0" parTransId="{A52E1732-1A06-4E96-999C-E0740243158F}" sibTransId="{44B975B3-5CDB-454E-BCFE-CDF90AC829D7}"/>
    <dgm:cxn modelId="{A2606179-316A-4788-9A32-D968A254FA49}" type="presOf" srcId="{81110C31-47E7-48ED-9314-A200422434C6}" destId="{1AF00F33-2B35-4112-9B34-C4E8F79CD49E}" srcOrd="0" destOrd="0" presId="urn:microsoft.com/office/officeart/2005/8/layout/hList1"/>
    <dgm:cxn modelId="{7F054A82-570E-4D4A-A2B5-73A703441580}" srcId="{5A6CFBCD-485E-4A8C-9402-451107E6A884}" destId="{034F17EA-BB0F-4364-8F07-1AC839E7A28D}" srcOrd="1" destOrd="0" parTransId="{ADE01600-3F46-408C-A3C3-87B50AC57A07}" sibTransId="{E25B751C-CEDC-4814-B264-263649BFE46A}"/>
    <dgm:cxn modelId="{B371E187-F01B-4C62-82C7-F18BC2C1EB5C}" srcId="{03DFA92F-5EAC-4429-854F-DEB244484865}" destId="{407FBBE7-126B-4714-B8CA-348C4CF7B531}" srcOrd="2" destOrd="0" parTransId="{8614CF67-3032-433F-942C-428204726238}" sibTransId="{050FA257-71B8-42B3-9CAC-FB772E7D8199}"/>
    <dgm:cxn modelId="{68AF438A-2257-49C9-8E18-10B7102E6876}" type="presOf" srcId="{407FBBE7-126B-4714-B8CA-348C4CF7B531}" destId="{D0F37E86-B2D6-4993-A23F-287BF5533F3C}" srcOrd="0" destOrd="2" presId="urn:microsoft.com/office/officeart/2005/8/layout/hList1"/>
    <dgm:cxn modelId="{4EA09B94-2F61-45F6-AC82-0FF5FA947739}" srcId="{5A6CFBCD-485E-4A8C-9402-451107E6A884}" destId="{3898E7B1-2DB8-402D-A03C-3F0B4E9883BA}" srcOrd="3" destOrd="0" parTransId="{2DCAE20C-E183-4903-8DC4-E21A0C6EB846}" sibTransId="{5922054D-99CA-40FB-8447-DF7DDC334BB2}"/>
    <dgm:cxn modelId="{029C389C-5442-4DB0-AFE0-799937131D1B}" type="presOf" srcId="{3898E7B1-2DB8-402D-A03C-3F0B4E9883BA}" destId="{4751BFB5-0E32-4150-B9B1-0491197D0E22}" srcOrd="0" destOrd="3" presId="urn:microsoft.com/office/officeart/2005/8/layout/hList1"/>
    <dgm:cxn modelId="{32CEF1B0-B0DD-4729-81BF-3CFE01A0B89E}" srcId="{5A6CFBCD-485E-4A8C-9402-451107E6A884}" destId="{CD349B2B-1B00-4D63-BDCF-A8A7EFF34F3A}" srcOrd="2" destOrd="0" parTransId="{69A5E786-853D-4A42-86AE-2B3498E0CEB0}" sibTransId="{7F5E39FB-2F57-4EDE-817C-B25DCFC24F0B}"/>
    <dgm:cxn modelId="{6CE5E2B8-EC27-4489-AD35-DFEBDD935B3E}" srcId="{5A6CFBCD-485E-4A8C-9402-451107E6A884}" destId="{6A33A3CE-B2EA-4E09-862B-6BA3C03912F7}" srcOrd="0" destOrd="0" parTransId="{737011BF-DF3D-4D12-BC40-38FF43BB496E}" sibTransId="{4FF7E3CE-70FC-48DA-872C-9D2B4E690B72}"/>
    <dgm:cxn modelId="{7981A8C0-3399-4708-999A-DCD023DB3539}" type="presOf" srcId="{5A6CFBCD-485E-4A8C-9402-451107E6A884}" destId="{2EEB990F-FEDF-4EC5-A9EB-7A883DE6D699}" srcOrd="0" destOrd="0" presId="urn:microsoft.com/office/officeart/2005/8/layout/hList1"/>
    <dgm:cxn modelId="{D6ED44D6-E399-4270-AF39-2EECCA0329DE}" srcId="{03DFA92F-5EAC-4429-854F-DEB244484865}" destId="{D29DE991-F688-48AB-897C-598DD5672E88}" srcOrd="1" destOrd="0" parTransId="{8EFD2F33-1435-487B-A0AA-DBD683C50A1D}" sibTransId="{BC8573A7-B667-4DA9-9C12-D9F3079BDAA8}"/>
    <dgm:cxn modelId="{0E21B3F0-CCB3-4F83-A81C-8295638039D4}" type="presOf" srcId="{6A33A3CE-B2EA-4E09-862B-6BA3C03912F7}" destId="{4751BFB5-0E32-4150-B9B1-0491197D0E22}" srcOrd="0" destOrd="0" presId="urn:microsoft.com/office/officeart/2005/8/layout/hList1"/>
    <dgm:cxn modelId="{214BB5F7-CA3C-45BF-93CD-2CC4B3CA8052}" srcId="{81110C31-47E7-48ED-9314-A200422434C6}" destId="{16C08CEA-5B1B-494C-A9A5-3208A578B522}" srcOrd="0" destOrd="0" parTransId="{BE338CF9-A2AB-426A-B016-D630CBAE9C28}" sibTransId="{C4B340CB-D3F0-4565-91A7-9A6E1E70905F}"/>
    <dgm:cxn modelId="{7CEB58F9-7E92-4638-AD3D-6717D2252092}" srcId="{03DFA92F-5EAC-4429-854F-DEB244484865}" destId="{F77DCB94-7315-4F1A-B2E0-0AF137BBD85C}" srcOrd="0" destOrd="0" parTransId="{62C89787-F7F8-48F5-9B91-FA7A21C69DAF}" sibTransId="{233F2E05-3007-44BE-9DBC-D361DA496299}"/>
    <dgm:cxn modelId="{90F679FA-5B6A-4EFA-8938-3DCDB2BB6229}" srcId="{16C08CEA-5B1B-494C-A9A5-3208A578B522}" destId="{69FA5F32-A442-4E2B-A002-BF8024E6B2A0}" srcOrd="1" destOrd="0" parTransId="{9284AF42-E4E8-451C-9FC1-51019130465B}" sibTransId="{03BF2000-DBDC-491A-BE77-475CA0F04ED3}"/>
    <dgm:cxn modelId="{ADBE1B3B-B31D-4D65-8B95-DB3F3637B973}" type="presParOf" srcId="{1AF00F33-2B35-4112-9B34-C4E8F79CD49E}" destId="{16E9E8D2-E83B-4192-8716-ED749ACD46E4}" srcOrd="0" destOrd="0" presId="urn:microsoft.com/office/officeart/2005/8/layout/hList1"/>
    <dgm:cxn modelId="{E9B44263-3BE5-432C-BE4A-75868D11FFA6}" type="presParOf" srcId="{16E9E8D2-E83B-4192-8716-ED749ACD46E4}" destId="{104EB6B4-1581-48A7-AEE4-A4716DB84697}" srcOrd="0" destOrd="0" presId="urn:microsoft.com/office/officeart/2005/8/layout/hList1"/>
    <dgm:cxn modelId="{BEF1F3FF-F2CF-47E6-9227-8AFDA5BA72BB}" type="presParOf" srcId="{16E9E8D2-E83B-4192-8716-ED749ACD46E4}" destId="{A950F65E-B713-449A-964A-F011C86A7826}" srcOrd="1" destOrd="0" presId="urn:microsoft.com/office/officeart/2005/8/layout/hList1"/>
    <dgm:cxn modelId="{F177E33E-EFC8-4727-B048-92C0F2A1AF61}" type="presParOf" srcId="{1AF00F33-2B35-4112-9B34-C4E8F79CD49E}" destId="{5AD5055E-792D-4E20-B717-D5182AAFF37C}" srcOrd="1" destOrd="0" presId="urn:microsoft.com/office/officeart/2005/8/layout/hList1"/>
    <dgm:cxn modelId="{5A20D405-C895-422F-A365-D924225736A7}" type="presParOf" srcId="{1AF00F33-2B35-4112-9B34-C4E8F79CD49E}" destId="{E08BD26F-9D1D-46AB-8D19-D0AE93560259}" srcOrd="2" destOrd="0" presId="urn:microsoft.com/office/officeart/2005/8/layout/hList1"/>
    <dgm:cxn modelId="{71BA3154-3430-4EA0-A0CC-A9C3E7AF63BE}" type="presParOf" srcId="{E08BD26F-9D1D-46AB-8D19-D0AE93560259}" destId="{587C03C3-7250-4C4A-A3D3-D98AFEED8EF0}" srcOrd="0" destOrd="0" presId="urn:microsoft.com/office/officeart/2005/8/layout/hList1"/>
    <dgm:cxn modelId="{F3A81BE1-9A74-44CD-BE4A-CBFE2D1A77D7}" type="presParOf" srcId="{E08BD26F-9D1D-46AB-8D19-D0AE93560259}" destId="{D0F37E86-B2D6-4993-A23F-287BF5533F3C}" srcOrd="1" destOrd="0" presId="urn:microsoft.com/office/officeart/2005/8/layout/hList1"/>
    <dgm:cxn modelId="{7D53AE9D-35CA-43E5-8135-995FCD070B83}" type="presParOf" srcId="{1AF00F33-2B35-4112-9B34-C4E8F79CD49E}" destId="{A510F2A8-9895-48E0-AC82-EA033D219FE9}" srcOrd="3" destOrd="0" presId="urn:microsoft.com/office/officeart/2005/8/layout/hList1"/>
    <dgm:cxn modelId="{BDDCDBCA-5D22-4DCB-9B3A-9F9B3F1387CD}" type="presParOf" srcId="{1AF00F33-2B35-4112-9B34-C4E8F79CD49E}" destId="{D0C7CE10-E9DB-4735-9450-B1389D7DC486}" srcOrd="4" destOrd="0" presId="urn:microsoft.com/office/officeart/2005/8/layout/hList1"/>
    <dgm:cxn modelId="{430389EB-38BA-48AC-9781-A134C3E24724}" type="presParOf" srcId="{D0C7CE10-E9DB-4735-9450-B1389D7DC486}" destId="{2EEB990F-FEDF-4EC5-A9EB-7A883DE6D699}" srcOrd="0" destOrd="0" presId="urn:microsoft.com/office/officeart/2005/8/layout/hList1"/>
    <dgm:cxn modelId="{FC8CC8FD-E573-41E1-8BB9-BFC3ADC8352C}" type="presParOf" srcId="{D0C7CE10-E9DB-4735-9450-B1389D7DC486}" destId="{4751BFB5-0E32-4150-B9B1-0491197D0E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110C31-47E7-48ED-9314-A200422434C6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6C08CEA-5B1B-494C-A9A5-3208A578B522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Metodología de la Investigación </a:t>
          </a:r>
        </a:p>
      </dgm:t>
    </dgm:pt>
    <dgm:pt modelId="{BE338CF9-A2AB-426A-B016-D630CBAE9C28}" type="parTrans" cxnId="{214BB5F7-CA3C-45BF-93CD-2CC4B3CA8052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C4B340CB-D3F0-4565-91A7-9A6E1E70905F}" type="sibTrans" cxnId="{214BB5F7-CA3C-45BF-93CD-2CC4B3CA8052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03DFA92F-5EAC-4429-854F-DEB244484865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Proyecto de Tesis</a:t>
          </a:r>
        </a:p>
      </dgm:t>
    </dgm:pt>
    <dgm:pt modelId="{A52E1732-1A06-4E96-999C-E0740243158F}" type="parTrans" cxnId="{A9FF7C54-176F-454E-9859-6329A7F82996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44B975B3-5CDB-454E-BCFE-CDF90AC829D7}" type="sibTrans" cxnId="{A9FF7C54-176F-454E-9859-6329A7F82996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5A6CFBCD-485E-4A8C-9402-451107E6A884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Tesis</a:t>
          </a:r>
        </a:p>
      </dgm:t>
    </dgm:pt>
    <dgm:pt modelId="{B988A95D-34B7-4A65-A96B-6C6A9DDF7CAB}" type="parTrans" cxnId="{9350104A-50B9-41E0-B06A-AB219A77CB49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B2EA7513-F28A-4DC0-9252-FD8A007E4BF3}" type="sibTrans" cxnId="{9350104A-50B9-41E0-B06A-AB219A77CB49}">
      <dgm:prSet/>
      <dgm:spPr/>
      <dgm:t>
        <a:bodyPr/>
        <a:lstStyle/>
        <a:p>
          <a:endParaRPr lang="es-CL">
            <a:latin typeface="LM Roman 10" panose="00000500000000000000" pitchFamily="50" charset="0"/>
          </a:endParaRPr>
        </a:p>
      </dgm:t>
    </dgm:pt>
    <dgm:pt modelId="{0CD5A5D4-B632-4D30-A4EC-9212395473DA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Tesis</a:t>
          </a:r>
        </a:p>
      </dgm:t>
    </dgm:pt>
    <dgm:pt modelId="{05F4869D-7DEC-4FD0-9B59-6D5C096600E3}" type="parTrans" cxnId="{32ACE9C3-D4E5-48F3-9EC3-3885F188EE4F}">
      <dgm:prSet/>
      <dgm:spPr/>
      <dgm:t>
        <a:bodyPr/>
        <a:lstStyle/>
        <a:p>
          <a:endParaRPr lang="en-GB"/>
        </a:p>
      </dgm:t>
    </dgm:pt>
    <dgm:pt modelId="{2285A116-1936-4598-BAED-7C429E6EC266}" type="sibTrans" cxnId="{32ACE9C3-D4E5-48F3-9EC3-3885F188EE4F}">
      <dgm:prSet/>
      <dgm:spPr/>
      <dgm:t>
        <a:bodyPr/>
        <a:lstStyle/>
        <a:p>
          <a:endParaRPr lang="en-GB"/>
        </a:p>
      </dgm:t>
    </dgm:pt>
    <dgm:pt modelId="{65713483-0D0A-4683-AF5E-20C9E445E7C9}" type="pres">
      <dgm:prSet presAssocID="{81110C31-47E7-48ED-9314-A200422434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C0D61B-3247-403D-A067-2B441215C034}" type="pres">
      <dgm:prSet presAssocID="{16C08CEA-5B1B-494C-A9A5-3208A578B522}" presName="root" presStyleCnt="0"/>
      <dgm:spPr/>
    </dgm:pt>
    <dgm:pt modelId="{AAD61EE9-46D6-4155-8AD5-2378DEB6B018}" type="pres">
      <dgm:prSet presAssocID="{16C08CEA-5B1B-494C-A9A5-3208A578B522}" presName="rootComposite" presStyleCnt="0"/>
      <dgm:spPr/>
    </dgm:pt>
    <dgm:pt modelId="{C02382A9-0CB7-43B5-80AB-112E67E2A756}" type="pres">
      <dgm:prSet presAssocID="{16C08CEA-5B1B-494C-A9A5-3208A578B522}" presName="rootText" presStyleLbl="node1" presStyleIdx="0" presStyleCnt="4"/>
      <dgm:spPr/>
    </dgm:pt>
    <dgm:pt modelId="{7945D0CC-28A2-4C5E-B3FA-AE524F29693B}" type="pres">
      <dgm:prSet presAssocID="{16C08CEA-5B1B-494C-A9A5-3208A578B522}" presName="rootConnector" presStyleLbl="node1" presStyleIdx="0" presStyleCnt="4"/>
      <dgm:spPr/>
    </dgm:pt>
    <dgm:pt modelId="{60517021-A3BF-4BE0-94CE-70AD7BB4044C}" type="pres">
      <dgm:prSet presAssocID="{16C08CEA-5B1B-494C-A9A5-3208A578B522}" presName="childShape" presStyleCnt="0"/>
      <dgm:spPr/>
    </dgm:pt>
    <dgm:pt modelId="{0F8E9BDB-86BA-4FB9-A0F7-201AEA707C85}" type="pres">
      <dgm:prSet presAssocID="{03DFA92F-5EAC-4429-854F-DEB244484865}" presName="root" presStyleCnt="0"/>
      <dgm:spPr/>
    </dgm:pt>
    <dgm:pt modelId="{F592C1EF-55C1-485A-839B-5E0E417DE828}" type="pres">
      <dgm:prSet presAssocID="{03DFA92F-5EAC-4429-854F-DEB244484865}" presName="rootComposite" presStyleCnt="0"/>
      <dgm:spPr/>
    </dgm:pt>
    <dgm:pt modelId="{2DB07D98-E46C-4CC0-A9CB-0800323A10BF}" type="pres">
      <dgm:prSet presAssocID="{03DFA92F-5EAC-4429-854F-DEB244484865}" presName="rootText" presStyleLbl="node1" presStyleIdx="1" presStyleCnt="4"/>
      <dgm:spPr/>
    </dgm:pt>
    <dgm:pt modelId="{DDF65E14-BEBF-459E-86F2-8D9AF98C8465}" type="pres">
      <dgm:prSet presAssocID="{03DFA92F-5EAC-4429-854F-DEB244484865}" presName="rootConnector" presStyleLbl="node1" presStyleIdx="1" presStyleCnt="4"/>
      <dgm:spPr/>
    </dgm:pt>
    <dgm:pt modelId="{D75950AA-B202-4C08-9255-8563ADEF7346}" type="pres">
      <dgm:prSet presAssocID="{03DFA92F-5EAC-4429-854F-DEB244484865}" presName="childShape" presStyleCnt="0"/>
      <dgm:spPr/>
    </dgm:pt>
    <dgm:pt modelId="{BED3FD04-9AAC-4A4B-AB79-6FE652A0199A}" type="pres">
      <dgm:prSet presAssocID="{5A6CFBCD-485E-4A8C-9402-451107E6A884}" presName="root" presStyleCnt="0"/>
      <dgm:spPr/>
    </dgm:pt>
    <dgm:pt modelId="{8A68A437-79A3-4977-8D99-A056803CB5D8}" type="pres">
      <dgm:prSet presAssocID="{5A6CFBCD-485E-4A8C-9402-451107E6A884}" presName="rootComposite" presStyleCnt="0"/>
      <dgm:spPr/>
    </dgm:pt>
    <dgm:pt modelId="{5127DFC2-0CE1-43D3-80F5-FE29FE5DE18F}" type="pres">
      <dgm:prSet presAssocID="{5A6CFBCD-485E-4A8C-9402-451107E6A884}" presName="rootText" presStyleLbl="node1" presStyleIdx="2" presStyleCnt="4"/>
      <dgm:spPr/>
    </dgm:pt>
    <dgm:pt modelId="{CD7D9EE0-1457-4AAA-A2EE-C23E1B1706EE}" type="pres">
      <dgm:prSet presAssocID="{5A6CFBCD-485E-4A8C-9402-451107E6A884}" presName="rootConnector" presStyleLbl="node1" presStyleIdx="2" presStyleCnt="4"/>
      <dgm:spPr/>
    </dgm:pt>
    <dgm:pt modelId="{07A9461E-90F3-49CA-94B1-01D6FCB0A04B}" type="pres">
      <dgm:prSet presAssocID="{5A6CFBCD-485E-4A8C-9402-451107E6A884}" presName="childShape" presStyleCnt="0"/>
      <dgm:spPr/>
    </dgm:pt>
    <dgm:pt modelId="{86262EA0-7FF4-4EDF-A004-86F5940E7784}" type="pres">
      <dgm:prSet presAssocID="{0CD5A5D4-B632-4D30-A4EC-9212395473DA}" presName="root" presStyleCnt="0"/>
      <dgm:spPr/>
    </dgm:pt>
    <dgm:pt modelId="{CFF11B92-B4E9-4986-A189-5BAC487C63C0}" type="pres">
      <dgm:prSet presAssocID="{0CD5A5D4-B632-4D30-A4EC-9212395473DA}" presName="rootComposite" presStyleCnt="0"/>
      <dgm:spPr/>
    </dgm:pt>
    <dgm:pt modelId="{BE52729C-BE42-4276-B6E0-82D67908D99F}" type="pres">
      <dgm:prSet presAssocID="{0CD5A5D4-B632-4D30-A4EC-9212395473DA}" presName="rootText" presStyleLbl="node1" presStyleIdx="3" presStyleCnt="4"/>
      <dgm:spPr/>
    </dgm:pt>
    <dgm:pt modelId="{3B2BA16F-532A-4830-A80D-9389538DD4C5}" type="pres">
      <dgm:prSet presAssocID="{0CD5A5D4-B632-4D30-A4EC-9212395473DA}" presName="rootConnector" presStyleLbl="node1" presStyleIdx="3" presStyleCnt="4"/>
      <dgm:spPr/>
    </dgm:pt>
    <dgm:pt modelId="{EA2BA579-FB19-4C03-AF6D-8FB5AED74436}" type="pres">
      <dgm:prSet presAssocID="{0CD5A5D4-B632-4D30-A4EC-9212395473DA}" presName="childShape" presStyleCnt="0"/>
      <dgm:spPr/>
    </dgm:pt>
  </dgm:ptLst>
  <dgm:cxnLst>
    <dgm:cxn modelId="{FD387314-B44F-4000-941F-593E2B8B4428}" type="presOf" srcId="{0CD5A5D4-B632-4D30-A4EC-9212395473DA}" destId="{3B2BA16F-532A-4830-A80D-9389538DD4C5}" srcOrd="1" destOrd="0" presId="urn:microsoft.com/office/officeart/2005/8/layout/hierarchy3"/>
    <dgm:cxn modelId="{BED40B19-320B-4B61-A855-8C9F8CFCD9FF}" type="presOf" srcId="{0CD5A5D4-B632-4D30-A4EC-9212395473DA}" destId="{BE52729C-BE42-4276-B6E0-82D67908D99F}" srcOrd="0" destOrd="0" presId="urn:microsoft.com/office/officeart/2005/8/layout/hierarchy3"/>
    <dgm:cxn modelId="{8D7EF139-43C7-4DE1-9EF8-15D2B1BA389E}" type="presOf" srcId="{03DFA92F-5EAC-4429-854F-DEB244484865}" destId="{2DB07D98-E46C-4CC0-A9CB-0800323A10BF}" srcOrd="0" destOrd="0" presId="urn:microsoft.com/office/officeart/2005/8/layout/hierarchy3"/>
    <dgm:cxn modelId="{D0117441-A71B-4E63-85C2-0C1F8DBC418B}" type="presOf" srcId="{81110C31-47E7-48ED-9314-A200422434C6}" destId="{65713483-0D0A-4683-AF5E-20C9E445E7C9}" srcOrd="0" destOrd="0" presId="urn:microsoft.com/office/officeart/2005/8/layout/hierarchy3"/>
    <dgm:cxn modelId="{75D78367-2310-4180-814F-2D830DC45500}" type="presOf" srcId="{5A6CFBCD-485E-4A8C-9402-451107E6A884}" destId="{5127DFC2-0CE1-43D3-80F5-FE29FE5DE18F}" srcOrd="0" destOrd="0" presId="urn:microsoft.com/office/officeart/2005/8/layout/hierarchy3"/>
    <dgm:cxn modelId="{1E456969-429D-42F0-A772-15BF286B8643}" type="presOf" srcId="{16C08CEA-5B1B-494C-A9A5-3208A578B522}" destId="{7945D0CC-28A2-4C5E-B3FA-AE524F29693B}" srcOrd="1" destOrd="0" presId="urn:microsoft.com/office/officeart/2005/8/layout/hierarchy3"/>
    <dgm:cxn modelId="{9350104A-50B9-41E0-B06A-AB219A77CB49}" srcId="{81110C31-47E7-48ED-9314-A200422434C6}" destId="{5A6CFBCD-485E-4A8C-9402-451107E6A884}" srcOrd="2" destOrd="0" parTransId="{B988A95D-34B7-4A65-A96B-6C6A9DDF7CAB}" sibTransId="{B2EA7513-F28A-4DC0-9252-FD8A007E4BF3}"/>
    <dgm:cxn modelId="{D42A196F-2253-4ED6-8A35-E475366884A2}" type="presOf" srcId="{16C08CEA-5B1B-494C-A9A5-3208A578B522}" destId="{C02382A9-0CB7-43B5-80AB-112E67E2A756}" srcOrd="0" destOrd="0" presId="urn:microsoft.com/office/officeart/2005/8/layout/hierarchy3"/>
    <dgm:cxn modelId="{A9FF7C54-176F-454E-9859-6329A7F82996}" srcId="{81110C31-47E7-48ED-9314-A200422434C6}" destId="{03DFA92F-5EAC-4429-854F-DEB244484865}" srcOrd="1" destOrd="0" parTransId="{A52E1732-1A06-4E96-999C-E0740243158F}" sibTransId="{44B975B3-5CDB-454E-BCFE-CDF90AC829D7}"/>
    <dgm:cxn modelId="{32ACE9C3-D4E5-48F3-9EC3-3885F188EE4F}" srcId="{81110C31-47E7-48ED-9314-A200422434C6}" destId="{0CD5A5D4-B632-4D30-A4EC-9212395473DA}" srcOrd="3" destOrd="0" parTransId="{05F4869D-7DEC-4FD0-9B59-6D5C096600E3}" sibTransId="{2285A116-1936-4598-BAED-7C429E6EC266}"/>
    <dgm:cxn modelId="{B6E894CA-7B1A-4133-9750-BB3D486016A6}" type="presOf" srcId="{5A6CFBCD-485E-4A8C-9402-451107E6A884}" destId="{CD7D9EE0-1457-4AAA-A2EE-C23E1B1706EE}" srcOrd="1" destOrd="0" presId="urn:microsoft.com/office/officeart/2005/8/layout/hierarchy3"/>
    <dgm:cxn modelId="{214BB5F7-CA3C-45BF-93CD-2CC4B3CA8052}" srcId="{81110C31-47E7-48ED-9314-A200422434C6}" destId="{16C08CEA-5B1B-494C-A9A5-3208A578B522}" srcOrd="0" destOrd="0" parTransId="{BE338CF9-A2AB-426A-B016-D630CBAE9C28}" sibTransId="{C4B340CB-D3F0-4565-91A7-9A6E1E70905F}"/>
    <dgm:cxn modelId="{ADF457F9-5ACF-4B7C-A6FC-BDDFD56914A7}" type="presOf" srcId="{03DFA92F-5EAC-4429-854F-DEB244484865}" destId="{DDF65E14-BEBF-459E-86F2-8D9AF98C8465}" srcOrd="1" destOrd="0" presId="urn:microsoft.com/office/officeart/2005/8/layout/hierarchy3"/>
    <dgm:cxn modelId="{8D1CB4F9-F27A-449A-A13A-1341BA014CCC}" type="presParOf" srcId="{65713483-0D0A-4683-AF5E-20C9E445E7C9}" destId="{3AC0D61B-3247-403D-A067-2B441215C034}" srcOrd="0" destOrd="0" presId="urn:microsoft.com/office/officeart/2005/8/layout/hierarchy3"/>
    <dgm:cxn modelId="{C45369C5-54B0-4F85-8B79-51D1321B96D0}" type="presParOf" srcId="{3AC0D61B-3247-403D-A067-2B441215C034}" destId="{AAD61EE9-46D6-4155-8AD5-2378DEB6B018}" srcOrd="0" destOrd="0" presId="urn:microsoft.com/office/officeart/2005/8/layout/hierarchy3"/>
    <dgm:cxn modelId="{19439045-7841-42B9-A6B3-BD9389F9597B}" type="presParOf" srcId="{AAD61EE9-46D6-4155-8AD5-2378DEB6B018}" destId="{C02382A9-0CB7-43B5-80AB-112E67E2A756}" srcOrd="0" destOrd="0" presId="urn:microsoft.com/office/officeart/2005/8/layout/hierarchy3"/>
    <dgm:cxn modelId="{94945FC3-775F-4972-9ED2-FC35A7214F47}" type="presParOf" srcId="{AAD61EE9-46D6-4155-8AD5-2378DEB6B018}" destId="{7945D0CC-28A2-4C5E-B3FA-AE524F29693B}" srcOrd="1" destOrd="0" presId="urn:microsoft.com/office/officeart/2005/8/layout/hierarchy3"/>
    <dgm:cxn modelId="{A888F988-9FA4-48D4-B4C7-5A9961C79E70}" type="presParOf" srcId="{3AC0D61B-3247-403D-A067-2B441215C034}" destId="{60517021-A3BF-4BE0-94CE-70AD7BB4044C}" srcOrd="1" destOrd="0" presId="urn:microsoft.com/office/officeart/2005/8/layout/hierarchy3"/>
    <dgm:cxn modelId="{6B94D026-13CC-4970-BF2E-793AFC2DE316}" type="presParOf" srcId="{65713483-0D0A-4683-AF5E-20C9E445E7C9}" destId="{0F8E9BDB-86BA-4FB9-A0F7-201AEA707C85}" srcOrd="1" destOrd="0" presId="urn:microsoft.com/office/officeart/2005/8/layout/hierarchy3"/>
    <dgm:cxn modelId="{FE7703B2-34BB-4D2A-9968-4D4DA6344B08}" type="presParOf" srcId="{0F8E9BDB-86BA-4FB9-A0F7-201AEA707C85}" destId="{F592C1EF-55C1-485A-839B-5E0E417DE828}" srcOrd="0" destOrd="0" presId="urn:microsoft.com/office/officeart/2005/8/layout/hierarchy3"/>
    <dgm:cxn modelId="{72D632FB-A53B-4CF5-B3AB-496656194D8B}" type="presParOf" srcId="{F592C1EF-55C1-485A-839B-5E0E417DE828}" destId="{2DB07D98-E46C-4CC0-A9CB-0800323A10BF}" srcOrd="0" destOrd="0" presId="urn:microsoft.com/office/officeart/2005/8/layout/hierarchy3"/>
    <dgm:cxn modelId="{03E19721-E23E-4D1B-B363-BBCFEBEA218D}" type="presParOf" srcId="{F592C1EF-55C1-485A-839B-5E0E417DE828}" destId="{DDF65E14-BEBF-459E-86F2-8D9AF98C8465}" srcOrd="1" destOrd="0" presId="urn:microsoft.com/office/officeart/2005/8/layout/hierarchy3"/>
    <dgm:cxn modelId="{BFCBD890-B10D-4B01-A63D-33551BC64F9B}" type="presParOf" srcId="{0F8E9BDB-86BA-4FB9-A0F7-201AEA707C85}" destId="{D75950AA-B202-4C08-9255-8563ADEF7346}" srcOrd="1" destOrd="0" presId="urn:microsoft.com/office/officeart/2005/8/layout/hierarchy3"/>
    <dgm:cxn modelId="{BFF3AA3A-1FC2-4F31-B180-37A2BAC1D2E1}" type="presParOf" srcId="{65713483-0D0A-4683-AF5E-20C9E445E7C9}" destId="{BED3FD04-9AAC-4A4B-AB79-6FE652A0199A}" srcOrd="2" destOrd="0" presId="urn:microsoft.com/office/officeart/2005/8/layout/hierarchy3"/>
    <dgm:cxn modelId="{8F58F1D9-BCF5-4DAD-8929-DD14A4ACB3BA}" type="presParOf" srcId="{BED3FD04-9AAC-4A4B-AB79-6FE652A0199A}" destId="{8A68A437-79A3-4977-8D99-A056803CB5D8}" srcOrd="0" destOrd="0" presId="urn:microsoft.com/office/officeart/2005/8/layout/hierarchy3"/>
    <dgm:cxn modelId="{6B112107-3E9B-4385-8A2A-067A1413A5CE}" type="presParOf" srcId="{8A68A437-79A3-4977-8D99-A056803CB5D8}" destId="{5127DFC2-0CE1-43D3-80F5-FE29FE5DE18F}" srcOrd="0" destOrd="0" presId="urn:microsoft.com/office/officeart/2005/8/layout/hierarchy3"/>
    <dgm:cxn modelId="{50B3055E-F83A-41A1-BE91-C4529A83D788}" type="presParOf" srcId="{8A68A437-79A3-4977-8D99-A056803CB5D8}" destId="{CD7D9EE0-1457-4AAA-A2EE-C23E1B1706EE}" srcOrd="1" destOrd="0" presId="urn:microsoft.com/office/officeart/2005/8/layout/hierarchy3"/>
    <dgm:cxn modelId="{BA1D99F7-4889-4139-AF84-4A8CAAE92D1A}" type="presParOf" srcId="{BED3FD04-9AAC-4A4B-AB79-6FE652A0199A}" destId="{07A9461E-90F3-49CA-94B1-01D6FCB0A04B}" srcOrd="1" destOrd="0" presId="urn:microsoft.com/office/officeart/2005/8/layout/hierarchy3"/>
    <dgm:cxn modelId="{3A4E6FC3-8F68-4FDF-A61C-1B4CE209ADA6}" type="presParOf" srcId="{65713483-0D0A-4683-AF5E-20C9E445E7C9}" destId="{86262EA0-7FF4-4EDF-A004-86F5940E7784}" srcOrd="3" destOrd="0" presId="urn:microsoft.com/office/officeart/2005/8/layout/hierarchy3"/>
    <dgm:cxn modelId="{D8A5D021-6D0B-4173-AD8F-32E9CBAC2665}" type="presParOf" srcId="{86262EA0-7FF4-4EDF-A004-86F5940E7784}" destId="{CFF11B92-B4E9-4986-A189-5BAC487C63C0}" srcOrd="0" destOrd="0" presId="urn:microsoft.com/office/officeart/2005/8/layout/hierarchy3"/>
    <dgm:cxn modelId="{704538EC-DFAB-4F4E-A87F-6D03D4494860}" type="presParOf" srcId="{CFF11B92-B4E9-4986-A189-5BAC487C63C0}" destId="{BE52729C-BE42-4276-B6E0-82D67908D99F}" srcOrd="0" destOrd="0" presId="urn:microsoft.com/office/officeart/2005/8/layout/hierarchy3"/>
    <dgm:cxn modelId="{5D2A1B56-2E21-4E4B-B6F2-048CBAAE0D2E}" type="presParOf" srcId="{CFF11B92-B4E9-4986-A189-5BAC487C63C0}" destId="{3B2BA16F-532A-4830-A80D-9389538DD4C5}" srcOrd="1" destOrd="0" presId="urn:microsoft.com/office/officeart/2005/8/layout/hierarchy3"/>
    <dgm:cxn modelId="{C5CC2FAA-2DAC-4450-A56E-3829DECE451E}" type="presParOf" srcId="{86262EA0-7FF4-4EDF-A004-86F5940E7784}" destId="{EA2BA579-FB19-4C03-AF6D-8FB5AED744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110C31-47E7-48ED-9314-A200422434C6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0CD5A5D4-B632-4D30-A4EC-9212395473DA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Artículo científico</a:t>
          </a:r>
        </a:p>
      </dgm:t>
    </dgm:pt>
    <dgm:pt modelId="{05F4869D-7DEC-4FD0-9B59-6D5C096600E3}" type="parTrans" cxnId="{32ACE9C3-D4E5-48F3-9EC3-3885F188EE4F}">
      <dgm:prSet/>
      <dgm:spPr/>
      <dgm:t>
        <a:bodyPr/>
        <a:lstStyle/>
        <a:p>
          <a:endParaRPr lang="en-GB"/>
        </a:p>
      </dgm:t>
    </dgm:pt>
    <dgm:pt modelId="{2285A116-1936-4598-BAED-7C429E6EC266}" type="sibTrans" cxnId="{32ACE9C3-D4E5-48F3-9EC3-3885F188EE4F}">
      <dgm:prSet/>
      <dgm:spPr/>
      <dgm:t>
        <a:bodyPr/>
        <a:lstStyle/>
        <a:p>
          <a:endParaRPr lang="en-GB"/>
        </a:p>
      </dgm:t>
    </dgm:pt>
    <dgm:pt modelId="{64819A7E-B0AF-4A4F-B5E4-01F3B8579A10}">
      <dgm:prSet/>
      <dgm:spPr/>
      <dgm:t>
        <a:bodyPr/>
        <a:lstStyle/>
        <a:p>
          <a:r>
            <a:rPr lang="es-CL" dirty="0">
              <a:latin typeface="LM Roman 10" panose="00000500000000000000" pitchFamily="50" charset="0"/>
            </a:rPr>
            <a:t>Tesis</a:t>
          </a:r>
        </a:p>
      </dgm:t>
    </dgm:pt>
    <dgm:pt modelId="{6B4C9E30-64DE-4BE1-B8F5-27144DCE8731}" type="parTrans" cxnId="{99A75F60-3FC5-464A-A141-FFFC4BD0CB3B}">
      <dgm:prSet/>
      <dgm:spPr/>
      <dgm:t>
        <a:bodyPr/>
        <a:lstStyle/>
        <a:p>
          <a:endParaRPr lang="en-GB"/>
        </a:p>
      </dgm:t>
    </dgm:pt>
    <dgm:pt modelId="{87A3425F-0F39-4583-97F1-5845258D8771}" type="sibTrans" cxnId="{99A75F60-3FC5-464A-A141-FFFC4BD0CB3B}">
      <dgm:prSet/>
      <dgm:spPr/>
      <dgm:t>
        <a:bodyPr/>
        <a:lstStyle/>
        <a:p>
          <a:endParaRPr lang="en-GB"/>
        </a:p>
      </dgm:t>
    </dgm:pt>
    <dgm:pt modelId="{65713483-0D0A-4683-AF5E-20C9E445E7C9}" type="pres">
      <dgm:prSet presAssocID="{81110C31-47E7-48ED-9314-A200422434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262EA0-7FF4-4EDF-A004-86F5940E7784}" type="pres">
      <dgm:prSet presAssocID="{0CD5A5D4-B632-4D30-A4EC-9212395473DA}" presName="root" presStyleCnt="0"/>
      <dgm:spPr/>
    </dgm:pt>
    <dgm:pt modelId="{CFF11B92-B4E9-4986-A189-5BAC487C63C0}" type="pres">
      <dgm:prSet presAssocID="{0CD5A5D4-B632-4D30-A4EC-9212395473DA}" presName="rootComposite" presStyleCnt="0"/>
      <dgm:spPr/>
    </dgm:pt>
    <dgm:pt modelId="{BE52729C-BE42-4276-B6E0-82D67908D99F}" type="pres">
      <dgm:prSet presAssocID="{0CD5A5D4-B632-4D30-A4EC-9212395473DA}" presName="rootText" presStyleLbl="node1" presStyleIdx="0" presStyleCnt="2"/>
      <dgm:spPr/>
    </dgm:pt>
    <dgm:pt modelId="{3B2BA16F-532A-4830-A80D-9389538DD4C5}" type="pres">
      <dgm:prSet presAssocID="{0CD5A5D4-B632-4D30-A4EC-9212395473DA}" presName="rootConnector" presStyleLbl="node1" presStyleIdx="0" presStyleCnt="2"/>
      <dgm:spPr/>
    </dgm:pt>
    <dgm:pt modelId="{EA2BA579-FB19-4C03-AF6D-8FB5AED74436}" type="pres">
      <dgm:prSet presAssocID="{0CD5A5D4-B632-4D30-A4EC-9212395473DA}" presName="childShape" presStyleCnt="0"/>
      <dgm:spPr/>
    </dgm:pt>
    <dgm:pt modelId="{603C8DB3-FD9C-4FC7-BF76-0E287589BE3B}" type="pres">
      <dgm:prSet presAssocID="{64819A7E-B0AF-4A4F-B5E4-01F3B8579A10}" presName="root" presStyleCnt="0"/>
      <dgm:spPr/>
    </dgm:pt>
    <dgm:pt modelId="{44DF2BF7-D4E7-4442-A9B7-756938564F5C}" type="pres">
      <dgm:prSet presAssocID="{64819A7E-B0AF-4A4F-B5E4-01F3B8579A10}" presName="rootComposite" presStyleCnt="0"/>
      <dgm:spPr/>
    </dgm:pt>
    <dgm:pt modelId="{8CE69331-48ED-4F7B-8D93-BE365EE53411}" type="pres">
      <dgm:prSet presAssocID="{64819A7E-B0AF-4A4F-B5E4-01F3B8579A10}" presName="rootText" presStyleLbl="node1" presStyleIdx="1" presStyleCnt="2"/>
      <dgm:spPr/>
    </dgm:pt>
    <dgm:pt modelId="{FDA55D15-5923-4A28-9BFC-6AFD4A650C92}" type="pres">
      <dgm:prSet presAssocID="{64819A7E-B0AF-4A4F-B5E4-01F3B8579A10}" presName="rootConnector" presStyleLbl="node1" presStyleIdx="1" presStyleCnt="2"/>
      <dgm:spPr/>
    </dgm:pt>
    <dgm:pt modelId="{D0DBD6E7-8F99-4BB3-830E-7A3689E66F93}" type="pres">
      <dgm:prSet presAssocID="{64819A7E-B0AF-4A4F-B5E4-01F3B8579A10}" presName="childShape" presStyleCnt="0"/>
      <dgm:spPr/>
    </dgm:pt>
  </dgm:ptLst>
  <dgm:cxnLst>
    <dgm:cxn modelId="{FD387314-B44F-4000-941F-593E2B8B4428}" type="presOf" srcId="{0CD5A5D4-B632-4D30-A4EC-9212395473DA}" destId="{3B2BA16F-532A-4830-A80D-9389538DD4C5}" srcOrd="1" destOrd="0" presId="urn:microsoft.com/office/officeart/2005/8/layout/hierarchy3"/>
    <dgm:cxn modelId="{BED40B19-320B-4B61-A855-8C9F8CFCD9FF}" type="presOf" srcId="{0CD5A5D4-B632-4D30-A4EC-9212395473DA}" destId="{BE52729C-BE42-4276-B6E0-82D67908D99F}" srcOrd="0" destOrd="0" presId="urn:microsoft.com/office/officeart/2005/8/layout/hierarchy3"/>
    <dgm:cxn modelId="{BA9BD11B-2F53-4AB5-A7C5-51D261A861E9}" type="presOf" srcId="{64819A7E-B0AF-4A4F-B5E4-01F3B8579A10}" destId="{8CE69331-48ED-4F7B-8D93-BE365EE53411}" srcOrd="0" destOrd="0" presId="urn:microsoft.com/office/officeart/2005/8/layout/hierarchy3"/>
    <dgm:cxn modelId="{99A75F60-3FC5-464A-A141-FFFC4BD0CB3B}" srcId="{81110C31-47E7-48ED-9314-A200422434C6}" destId="{64819A7E-B0AF-4A4F-B5E4-01F3B8579A10}" srcOrd="1" destOrd="0" parTransId="{6B4C9E30-64DE-4BE1-B8F5-27144DCE8731}" sibTransId="{87A3425F-0F39-4583-97F1-5845258D8771}"/>
    <dgm:cxn modelId="{D0117441-A71B-4E63-85C2-0C1F8DBC418B}" type="presOf" srcId="{81110C31-47E7-48ED-9314-A200422434C6}" destId="{65713483-0D0A-4683-AF5E-20C9E445E7C9}" srcOrd="0" destOrd="0" presId="urn:microsoft.com/office/officeart/2005/8/layout/hierarchy3"/>
    <dgm:cxn modelId="{7D63A77A-283F-47AA-B1CF-A66261E1E7ED}" type="presOf" srcId="{64819A7E-B0AF-4A4F-B5E4-01F3B8579A10}" destId="{FDA55D15-5923-4A28-9BFC-6AFD4A650C92}" srcOrd="1" destOrd="0" presId="urn:microsoft.com/office/officeart/2005/8/layout/hierarchy3"/>
    <dgm:cxn modelId="{32ACE9C3-D4E5-48F3-9EC3-3885F188EE4F}" srcId="{81110C31-47E7-48ED-9314-A200422434C6}" destId="{0CD5A5D4-B632-4D30-A4EC-9212395473DA}" srcOrd="0" destOrd="0" parTransId="{05F4869D-7DEC-4FD0-9B59-6D5C096600E3}" sibTransId="{2285A116-1936-4598-BAED-7C429E6EC266}"/>
    <dgm:cxn modelId="{3A4E6FC3-8F68-4FDF-A61C-1B4CE209ADA6}" type="presParOf" srcId="{65713483-0D0A-4683-AF5E-20C9E445E7C9}" destId="{86262EA0-7FF4-4EDF-A004-86F5940E7784}" srcOrd="0" destOrd="0" presId="urn:microsoft.com/office/officeart/2005/8/layout/hierarchy3"/>
    <dgm:cxn modelId="{D8A5D021-6D0B-4173-AD8F-32E9CBAC2665}" type="presParOf" srcId="{86262EA0-7FF4-4EDF-A004-86F5940E7784}" destId="{CFF11B92-B4E9-4986-A189-5BAC487C63C0}" srcOrd="0" destOrd="0" presId="urn:microsoft.com/office/officeart/2005/8/layout/hierarchy3"/>
    <dgm:cxn modelId="{704538EC-DFAB-4F4E-A87F-6D03D4494860}" type="presParOf" srcId="{CFF11B92-B4E9-4986-A189-5BAC487C63C0}" destId="{BE52729C-BE42-4276-B6E0-82D67908D99F}" srcOrd="0" destOrd="0" presId="urn:microsoft.com/office/officeart/2005/8/layout/hierarchy3"/>
    <dgm:cxn modelId="{5D2A1B56-2E21-4E4B-B6F2-048CBAAE0D2E}" type="presParOf" srcId="{CFF11B92-B4E9-4986-A189-5BAC487C63C0}" destId="{3B2BA16F-532A-4830-A80D-9389538DD4C5}" srcOrd="1" destOrd="0" presId="urn:microsoft.com/office/officeart/2005/8/layout/hierarchy3"/>
    <dgm:cxn modelId="{C5CC2FAA-2DAC-4450-A56E-3829DECE451E}" type="presParOf" srcId="{86262EA0-7FF4-4EDF-A004-86F5940E7784}" destId="{EA2BA579-FB19-4C03-AF6D-8FB5AED74436}" srcOrd="1" destOrd="0" presId="urn:microsoft.com/office/officeart/2005/8/layout/hierarchy3"/>
    <dgm:cxn modelId="{A1855556-D34A-4406-8417-866C374CADFC}" type="presParOf" srcId="{65713483-0D0A-4683-AF5E-20C9E445E7C9}" destId="{603C8DB3-FD9C-4FC7-BF76-0E287589BE3B}" srcOrd="1" destOrd="0" presId="urn:microsoft.com/office/officeart/2005/8/layout/hierarchy3"/>
    <dgm:cxn modelId="{AB8DC84D-B782-4156-BE34-BB9ADACA647C}" type="presParOf" srcId="{603C8DB3-FD9C-4FC7-BF76-0E287589BE3B}" destId="{44DF2BF7-D4E7-4442-A9B7-756938564F5C}" srcOrd="0" destOrd="0" presId="urn:microsoft.com/office/officeart/2005/8/layout/hierarchy3"/>
    <dgm:cxn modelId="{98C053AD-8130-4AB4-BE83-B74FA7108715}" type="presParOf" srcId="{44DF2BF7-D4E7-4442-A9B7-756938564F5C}" destId="{8CE69331-48ED-4F7B-8D93-BE365EE53411}" srcOrd="0" destOrd="0" presId="urn:microsoft.com/office/officeart/2005/8/layout/hierarchy3"/>
    <dgm:cxn modelId="{967A2B6A-C899-47D2-8127-958A2D386810}" type="presParOf" srcId="{44DF2BF7-D4E7-4442-A9B7-756938564F5C}" destId="{FDA55D15-5923-4A28-9BFC-6AFD4A650C92}" srcOrd="1" destOrd="0" presId="urn:microsoft.com/office/officeart/2005/8/layout/hierarchy3"/>
    <dgm:cxn modelId="{427AE163-470D-4C8A-90B3-F6F70DDE8ED5}" type="presParOf" srcId="{603C8DB3-FD9C-4FC7-BF76-0E287589BE3B}" destId="{D0DBD6E7-8F99-4BB3-830E-7A3689E66F9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57BDD3-91C6-471A-AB25-9DA2674873AC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719CAE61-291F-4DCF-9978-402213F969D1}">
      <dgm:prSet custT="1"/>
      <dgm:spPr/>
      <dgm:t>
        <a:bodyPr/>
        <a:lstStyle/>
        <a:p>
          <a:r>
            <a:rPr lang="es-ES" sz="1400" b="0" i="0" dirty="0">
              <a:latin typeface="LM Roman 10" panose="00000500000000000000" pitchFamily="50" charset="0"/>
            </a:rPr>
            <a:t>Programa N°1 en Chile en todas las áreas del conocimiento</a:t>
          </a:r>
          <a:endParaRPr lang="es-CL" sz="1400" dirty="0">
            <a:latin typeface="LM Roman 10" panose="00000500000000000000" pitchFamily="50" charset="0"/>
          </a:endParaRPr>
        </a:p>
      </dgm:t>
    </dgm:pt>
    <dgm:pt modelId="{EDB1AB3D-72B1-48D9-9124-FCD070F5E86F}" type="parTrans" cxnId="{82FE5BA3-5397-4A0C-892B-082FD436EC8D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499D29D3-6321-4015-8A0A-542AABC99010}" type="sibTrans" cxnId="{82FE5BA3-5397-4A0C-892B-082FD436EC8D}">
      <dgm:prSet/>
      <dgm:spPr/>
      <dgm:t>
        <a:bodyPr/>
        <a:lstStyle/>
        <a:p>
          <a:endParaRPr lang="es-CL" sz="2400">
            <a:latin typeface="LM Roman 10" panose="00000500000000000000" pitchFamily="50" charset="0"/>
          </a:endParaRPr>
        </a:p>
      </dgm:t>
    </dgm:pt>
    <dgm:pt modelId="{FB82E819-980D-417D-8A80-3A1134390C04}">
      <dgm:prSet custT="1"/>
      <dgm:spPr/>
      <dgm:t>
        <a:bodyPr/>
        <a:lstStyle/>
        <a:p>
          <a:r>
            <a:rPr lang="es-CL" sz="1400" dirty="0">
              <a:latin typeface="LM Roman 10" panose="00000500000000000000" pitchFamily="50" charset="0"/>
            </a:rPr>
            <a:t>Facultad de Ingeniería </a:t>
          </a:r>
          <a:r>
            <a:rPr lang="es-CL" sz="1400" dirty="0" err="1">
              <a:latin typeface="LM Roman 10" panose="00000500000000000000" pitchFamily="50" charset="0"/>
            </a:rPr>
            <a:t>USACh</a:t>
          </a:r>
          <a:r>
            <a:rPr lang="es-CL" sz="1400" dirty="0">
              <a:latin typeface="LM Roman 10" panose="00000500000000000000" pitchFamily="50" charset="0"/>
            </a:rPr>
            <a:t> N°1 en Chile en área ingeniería y tecnología</a:t>
          </a:r>
        </a:p>
      </dgm:t>
    </dgm:pt>
    <dgm:pt modelId="{AB85F2B2-5A95-4D3D-9BAC-5264308E08CC}" type="parTrans" cxnId="{F92CC7A3-3C65-4B77-B82B-D094ABC1BEC6}">
      <dgm:prSet/>
      <dgm:spPr/>
      <dgm:t>
        <a:bodyPr/>
        <a:lstStyle/>
        <a:p>
          <a:endParaRPr lang="en-GB"/>
        </a:p>
      </dgm:t>
    </dgm:pt>
    <dgm:pt modelId="{E94496B3-8E4D-4B96-975D-A92A6C17A680}" type="sibTrans" cxnId="{F92CC7A3-3C65-4B77-B82B-D094ABC1BEC6}">
      <dgm:prSet/>
      <dgm:spPr/>
      <dgm:t>
        <a:bodyPr/>
        <a:lstStyle/>
        <a:p>
          <a:endParaRPr lang="en-GB"/>
        </a:p>
      </dgm:t>
    </dgm:pt>
    <dgm:pt modelId="{5B1C76DD-F570-43DC-A783-B05DC00AF1B1}">
      <dgm:prSet custT="1"/>
      <dgm:spPr/>
      <dgm:t>
        <a:bodyPr/>
        <a:lstStyle/>
        <a:p>
          <a:r>
            <a:rPr lang="es-CL" sz="1400" dirty="0">
              <a:latin typeface="LM Roman 10" panose="00000500000000000000" pitchFamily="50" charset="0"/>
            </a:rPr>
            <a:t>7 becas</a:t>
          </a:r>
        </a:p>
      </dgm:t>
    </dgm:pt>
    <dgm:pt modelId="{02BB0AFA-683A-4A51-BF31-D4316FE59A33}" type="parTrans" cxnId="{AB3FBD68-1570-4E13-8E6E-D3313DE3DEE4}">
      <dgm:prSet/>
      <dgm:spPr/>
      <dgm:t>
        <a:bodyPr/>
        <a:lstStyle/>
        <a:p>
          <a:endParaRPr lang="en-GB"/>
        </a:p>
      </dgm:t>
    </dgm:pt>
    <dgm:pt modelId="{755A875B-1B9C-43DD-A548-54B0DECC1759}" type="sibTrans" cxnId="{AB3FBD68-1570-4E13-8E6E-D3313DE3DEE4}">
      <dgm:prSet/>
      <dgm:spPr/>
      <dgm:t>
        <a:bodyPr/>
        <a:lstStyle/>
        <a:p>
          <a:endParaRPr lang="en-GB"/>
        </a:p>
      </dgm:t>
    </dgm:pt>
    <dgm:pt modelId="{8A6810A3-DF6C-4DF4-9684-1FB9B757BEB1}">
      <dgm:prSet custT="1"/>
      <dgm:spPr/>
      <dgm:t>
        <a:bodyPr/>
        <a:lstStyle/>
        <a:p>
          <a:r>
            <a:rPr lang="es-CL" sz="1400" dirty="0">
              <a:latin typeface="LM Roman 10" panose="00000500000000000000" pitchFamily="50" charset="0"/>
            </a:rPr>
            <a:t>16 becas</a:t>
          </a:r>
        </a:p>
      </dgm:t>
    </dgm:pt>
    <dgm:pt modelId="{E1FE6F61-0BFF-4C21-AEC3-289F2129F674}" type="parTrans" cxnId="{8003EB12-8718-483D-A24C-51664389F08B}">
      <dgm:prSet/>
      <dgm:spPr/>
      <dgm:t>
        <a:bodyPr/>
        <a:lstStyle/>
        <a:p>
          <a:endParaRPr lang="en-GB"/>
        </a:p>
      </dgm:t>
    </dgm:pt>
    <dgm:pt modelId="{313ABA03-5E07-4332-9E1C-770FBCE51C78}" type="sibTrans" cxnId="{8003EB12-8718-483D-A24C-51664389F08B}">
      <dgm:prSet/>
      <dgm:spPr/>
      <dgm:t>
        <a:bodyPr/>
        <a:lstStyle/>
        <a:p>
          <a:endParaRPr lang="en-GB"/>
        </a:p>
      </dgm:t>
    </dgm:pt>
    <dgm:pt modelId="{13FF6298-549C-42FC-915A-A9075871501B}">
      <dgm:prSet custT="1"/>
      <dgm:spPr/>
      <dgm:t>
        <a:bodyPr/>
        <a:lstStyle/>
        <a:p>
          <a:r>
            <a:rPr lang="es-CL" sz="1400" dirty="0" err="1">
              <a:latin typeface="LM Roman 10" panose="00000500000000000000" pitchFamily="50" charset="0"/>
            </a:rPr>
            <a:t>USACh</a:t>
          </a:r>
          <a:r>
            <a:rPr lang="es-CL" sz="1400" dirty="0">
              <a:latin typeface="LM Roman 10" panose="00000500000000000000" pitchFamily="50" charset="0"/>
            </a:rPr>
            <a:t> empata con </a:t>
          </a:r>
          <a:r>
            <a:rPr lang="es-CL" sz="1400" dirty="0" err="1">
              <a:latin typeface="LM Roman 10" panose="00000500000000000000" pitchFamily="50" charset="0"/>
            </a:rPr>
            <a:t>UdeC</a:t>
          </a:r>
          <a:r>
            <a:rPr lang="es-CL" sz="1400" dirty="0">
              <a:latin typeface="LM Roman 10" panose="00000500000000000000" pitchFamily="50" charset="0"/>
            </a:rPr>
            <a:t> en 4to lugar nacional</a:t>
          </a:r>
        </a:p>
      </dgm:t>
    </dgm:pt>
    <dgm:pt modelId="{8769CC9C-FC1D-481A-8D3A-BF1C4D75BB3B}" type="parTrans" cxnId="{11FA8922-0020-48C1-B051-3559F8583C6E}">
      <dgm:prSet/>
      <dgm:spPr/>
      <dgm:t>
        <a:bodyPr/>
        <a:lstStyle/>
        <a:p>
          <a:endParaRPr lang="en-GB"/>
        </a:p>
      </dgm:t>
    </dgm:pt>
    <dgm:pt modelId="{F8736455-88E0-4957-B5B7-245834920DF6}" type="sibTrans" cxnId="{11FA8922-0020-48C1-B051-3559F8583C6E}">
      <dgm:prSet/>
      <dgm:spPr/>
      <dgm:t>
        <a:bodyPr/>
        <a:lstStyle/>
        <a:p>
          <a:endParaRPr lang="en-GB"/>
        </a:p>
      </dgm:t>
    </dgm:pt>
    <dgm:pt modelId="{72E35743-D0EC-4ABB-BAF0-B508CC267749}">
      <dgm:prSet custT="1"/>
      <dgm:spPr/>
      <dgm:t>
        <a:bodyPr/>
        <a:lstStyle/>
        <a:p>
          <a:r>
            <a:rPr lang="es-CL" sz="1400" dirty="0">
              <a:latin typeface="LM Roman 10" panose="00000500000000000000" pitchFamily="50" charset="0"/>
            </a:rPr>
            <a:t>24 becas</a:t>
          </a:r>
        </a:p>
      </dgm:t>
    </dgm:pt>
    <dgm:pt modelId="{262F664C-6F0B-45B9-9E02-739620252FCF}" type="parTrans" cxnId="{46507ADF-3D07-4F3F-991D-4BB0B7603E28}">
      <dgm:prSet/>
      <dgm:spPr/>
      <dgm:t>
        <a:bodyPr/>
        <a:lstStyle/>
        <a:p>
          <a:endParaRPr lang="en-GB"/>
        </a:p>
      </dgm:t>
    </dgm:pt>
    <dgm:pt modelId="{4024B2CB-C4C2-4256-807C-42542ECBB13D}" type="sibTrans" cxnId="{46507ADF-3D07-4F3F-991D-4BB0B7603E28}">
      <dgm:prSet/>
      <dgm:spPr/>
      <dgm:t>
        <a:bodyPr/>
        <a:lstStyle/>
        <a:p>
          <a:endParaRPr lang="en-GB"/>
        </a:p>
      </dgm:t>
    </dgm:pt>
    <dgm:pt modelId="{3CC4C403-C497-48C1-B90D-3CF916713FFD}" type="pres">
      <dgm:prSet presAssocID="{5657BDD3-91C6-471A-AB25-9DA2674873AC}" presName="theList" presStyleCnt="0">
        <dgm:presLayoutVars>
          <dgm:dir/>
          <dgm:animLvl val="lvl"/>
          <dgm:resizeHandles val="exact"/>
        </dgm:presLayoutVars>
      </dgm:prSet>
      <dgm:spPr/>
    </dgm:pt>
    <dgm:pt modelId="{C0FF7437-3E37-4446-BDBB-BFAE51E8D29C}" type="pres">
      <dgm:prSet presAssocID="{719CAE61-291F-4DCF-9978-402213F969D1}" presName="compNode" presStyleCnt="0"/>
      <dgm:spPr/>
    </dgm:pt>
    <dgm:pt modelId="{8396378E-0D17-4075-B58C-84CF83394A8C}" type="pres">
      <dgm:prSet presAssocID="{719CAE61-291F-4DCF-9978-402213F969D1}" presName="aNode" presStyleLbl="bgShp" presStyleIdx="0" presStyleCnt="3"/>
      <dgm:spPr/>
    </dgm:pt>
    <dgm:pt modelId="{DF826080-230A-4B75-BEA8-322910E1E7CA}" type="pres">
      <dgm:prSet presAssocID="{719CAE61-291F-4DCF-9978-402213F969D1}" presName="textNode" presStyleLbl="bgShp" presStyleIdx="0" presStyleCnt="3"/>
      <dgm:spPr/>
    </dgm:pt>
    <dgm:pt modelId="{4FD04103-3ABE-4C73-8EA3-F0D5F1FDD4C5}" type="pres">
      <dgm:prSet presAssocID="{719CAE61-291F-4DCF-9978-402213F969D1}" presName="compChildNode" presStyleCnt="0"/>
      <dgm:spPr/>
    </dgm:pt>
    <dgm:pt modelId="{7437C0BE-6C06-4718-8CE2-E34DB79F6299}" type="pres">
      <dgm:prSet presAssocID="{719CAE61-291F-4DCF-9978-402213F969D1}" presName="theInnerList" presStyleCnt="0"/>
      <dgm:spPr/>
    </dgm:pt>
    <dgm:pt modelId="{2D55E7DA-4F2A-4E82-8AE5-E19FF187D1A5}" type="pres">
      <dgm:prSet presAssocID="{5B1C76DD-F570-43DC-A783-B05DC00AF1B1}" presName="childNode" presStyleLbl="node1" presStyleIdx="0" presStyleCnt="3" custScaleY="73312">
        <dgm:presLayoutVars>
          <dgm:bulletEnabled val="1"/>
        </dgm:presLayoutVars>
      </dgm:prSet>
      <dgm:spPr/>
    </dgm:pt>
    <dgm:pt modelId="{6F05864B-BB0D-4D77-8353-C15074069405}" type="pres">
      <dgm:prSet presAssocID="{719CAE61-291F-4DCF-9978-402213F969D1}" presName="aSpace" presStyleCnt="0"/>
      <dgm:spPr/>
    </dgm:pt>
    <dgm:pt modelId="{578B838F-56C8-403E-94CC-3C0469E501B7}" type="pres">
      <dgm:prSet presAssocID="{FB82E819-980D-417D-8A80-3A1134390C04}" presName="compNode" presStyleCnt="0"/>
      <dgm:spPr/>
    </dgm:pt>
    <dgm:pt modelId="{3CE9507C-05F7-411C-A84C-40F59822AD41}" type="pres">
      <dgm:prSet presAssocID="{FB82E819-980D-417D-8A80-3A1134390C04}" presName="aNode" presStyleLbl="bgShp" presStyleIdx="1" presStyleCnt="3"/>
      <dgm:spPr/>
    </dgm:pt>
    <dgm:pt modelId="{4E213FC2-2670-4FD4-9A99-39385D1325CB}" type="pres">
      <dgm:prSet presAssocID="{FB82E819-980D-417D-8A80-3A1134390C04}" presName="textNode" presStyleLbl="bgShp" presStyleIdx="1" presStyleCnt="3"/>
      <dgm:spPr/>
    </dgm:pt>
    <dgm:pt modelId="{88678D97-BDDC-44C8-B705-15B94594D8A0}" type="pres">
      <dgm:prSet presAssocID="{FB82E819-980D-417D-8A80-3A1134390C04}" presName="compChildNode" presStyleCnt="0"/>
      <dgm:spPr/>
    </dgm:pt>
    <dgm:pt modelId="{FFF28161-A60C-493B-AB13-D7240E445048}" type="pres">
      <dgm:prSet presAssocID="{FB82E819-980D-417D-8A80-3A1134390C04}" presName="theInnerList" presStyleCnt="0"/>
      <dgm:spPr/>
    </dgm:pt>
    <dgm:pt modelId="{28CC2E1C-EA74-46A7-B6E2-CB200E3A32FA}" type="pres">
      <dgm:prSet presAssocID="{8A6810A3-DF6C-4DF4-9684-1FB9B757BEB1}" presName="childNode" presStyleLbl="node1" presStyleIdx="1" presStyleCnt="3" custScaleY="75707">
        <dgm:presLayoutVars>
          <dgm:bulletEnabled val="1"/>
        </dgm:presLayoutVars>
      </dgm:prSet>
      <dgm:spPr/>
    </dgm:pt>
    <dgm:pt modelId="{21895B1B-2798-49C6-ADFA-186356939FC2}" type="pres">
      <dgm:prSet presAssocID="{FB82E819-980D-417D-8A80-3A1134390C04}" presName="aSpace" presStyleCnt="0"/>
      <dgm:spPr/>
    </dgm:pt>
    <dgm:pt modelId="{586CF092-6C5B-4F34-8304-FF9F153E549E}" type="pres">
      <dgm:prSet presAssocID="{13FF6298-549C-42FC-915A-A9075871501B}" presName="compNode" presStyleCnt="0"/>
      <dgm:spPr/>
    </dgm:pt>
    <dgm:pt modelId="{721A1C0D-BB0B-461E-A663-AD70920C1579}" type="pres">
      <dgm:prSet presAssocID="{13FF6298-549C-42FC-915A-A9075871501B}" presName="aNode" presStyleLbl="bgShp" presStyleIdx="2" presStyleCnt="3"/>
      <dgm:spPr/>
    </dgm:pt>
    <dgm:pt modelId="{A0F94FE4-4119-4842-8A35-981A846C06A7}" type="pres">
      <dgm:prSet presAssocID="{13FF6298-549C-42FC-915A-A9075871501B}" presName="textNode" presStyleLbl="bgShp" presStyleIdx="2" presStyleCnt="3"/>
      <dgm:spPr/>
    </dgm:pt>
    <dgm:pt modelId="{E088DD57-3EBA-4A3E-8555-500DDF2779D6}" type="pres">
      <dgm:prSet presAssocID="{13FF6298-549C-42FC-915A-A9075871501B}" presName="compChildNode" presStyleCnt="0"/>
      <dgm:spPr/>
    </dgm:pt>
    <dgm:pt modelId="{6086C9C8-B0A6-4314-B5BF-0D4CB972F7A1}" type="pres">
      <dgm:prSet presAssocID="{13FF6298-549C-42FC-915A-A9075871501B}" presName="theInnerList" presStyleCnt="0"/>
      <dgm:spPr/>
    </dgm:pt>
    <dgm:pt modelId="{684CAB68-97E7-44B3-AD41-E489597E7738}" type="pres">
      <dgm:prSet presAssocID="{72E35743-D0EC-4ABB-BAF0-B508CC267749}" presName="childNode" presStyleLbl="node1" presStyleIdx="2" presStyleCnt="3" custScaleY="72513">
        <dgm:presLayoutVars>
          <dgm:bulletEnabled val="1"/>
        </dgm:presLayoutVars>
      </dgm:prSet>
      <dgm:spPr/>
    </dgm:pt>
  </dgm:ptLst>
  <dgm:cxnLst>
    <dgm:cxn modelId="{38F18407-5E9C-4218-9384-CDC01E75B5F5}" type="presOf" srcId="{13FF6298-549C-42FC-915A-A9075871501B}" destId="{A0F94FE4-4119-4842-8A35-981A846C06A7}" srcOrd="1" destOrd="0" presId="urn:microsoft.com/office/officeart/2005/8/layout/lProcess2"/>
    <dgm:cxn modelId="{8003EB12-8718-483D-A24C-51664389F08B}" srcId="{FB82E819-980D-417D-8A80-3A1134390C04}" destId="{8A6810A3-DF6C-4DF4-9684-1FB9B757BEB1}" srcOrd="0" destOrd="0" parTransId="{E1FE6F61-0BFF-4C21-AEC3-289F2129F674}" sibTransId="{313ABA03-5E07-4332-9E1C-770FBCE51C78}"/>
    <dgm:cxn modelId="{11FA8922-0020-48C1-B051-3559F8583C6E}" srcId="{5657BDD3-91C6-471A-AB25-9DA2674873AC}" destId="{13FF6298-549C-42FC-915A-A9075871501B}" srcOrd="2" destOrd="0" parTransId="{8769CC9C-FC1D-481A-8D3A-BF1C4D75BB3B}" sibTransId="{F8736455-88E0-4957-B5B7-245834920DF6}"/>
    <dgm:cxn modelId="{F394F035-2066-4B57-AF1A-7D5890BAB1DB}" type="presOf" srcId="{5657BDD3-91C6-471A-AB25-9DA2674873AC}" destId="{3CC4C403-C497-48C1-B90D-3CF916713FFD}" srcOrd="0" destOrd="0" presId="urn:microsoft.com/office/officeart/2005/8/layout/lProcess2"/>
    <dgm:cxn modelId="{C583945E-4023-4B73-A64A-3F24D5367C5B}" type="presOf" srcId="{719CAE61-291F-4DCF-9978-402213F969D1}" destId="{8396378E-0D17-4075-B58C-84CF83394A8C}" srcOrd="0" destOrd="0" presId="urn:microsoft.com/office/officeart/2005/8/layout/lProcess2"/>
    <dgm:cxn modelId="{0CD4C767-D2FA-4D09-9F02-98CB51164818}" type="presOf" srcId="{719CAE61-291F-4DCF-9978-402213F969D1}" destId="{DF826080-230A-4B75-BEA8-322910E1E7CA}" srcOrd="1" destOrd="0" presId="urn:microsoft.com/office/officeart/2005/8/layout/lProcess2"/>
    <dgm:cxn modelId="{12F8EE67-0937-4DB9-B005-3F33556151CA}" type="presOf" srcId="{72E35743-D0EC-4ABB-BAF0-B508CC267749}" destId="{684CAB68-97E7-44B3-AD41-E489597E7738}" srcOrd="0" destOrd="0" presId="urn:microsoft.com/office/officeart/2005/8/layout/lProcess2"/>
    <dgm:cxn modelId="{AB3FBD68-1570-4E13-8E6E-D3313DE3DEE4}" srcId="{719CAE61-291F-4DCF-9978-402213F969D1}" destId="{5B1C76DD-F570-43DC-A783-B05DC00AF1B1}" srcOrd="0" destOrd="0" parTransId="{02BB0AFA-683A-4A51-BF31-D4316FE59A33}" sibTransId="{755A875B-1B9C-43DD-A548-54B0DECC1759}"/>
    <dgm:cxn modelId="{474B8E70-C5A0-4CA1-B6EA-0BF70D8DB7A6}" type="presOf" srcId="{8A6810A3-DF6C-4DF4-9684-1FB9B757BEB1}" destId="{28CC2E1C-EA74-46A7-B6E2-CB200E3A32FA}" srcOrd="0" destOrd="0" presId="urn:microsoft.com/office/officeart/2005/8/layout/lProcess2"/>
    <dgm:cxn modelId="{FAD71657-B118-4F56-AB90-EE579B95727F}" type="presOf" srcId="{FB82E819-980D-417D-8A80-3A1134390C04}" destId="{4E213FC2-2670-4FD4-9A99-39385D1325CB}" srcOrd="1" destOrd="0" presId="urn:microsoft.com/office/officeart/2005/8/layout/lProcess2"/>
    <dgm:cxn modelId="{1D1EF59A-38D6-40F8-9713-C38D11FECB32}" type="presOf" srcId="{FB82E819-980D-417D-8A80-3A1134390C04}" destId="{3CE9507C-05F7-411C-A84C-40F59822AD41}" srcOrd="0" destOrd="0" presId="urn:microsoft.com/office/officeart/2005/8/layout/lProcess2"/>
    <dgm:cxn modelId="{82FE5BA3-5397-4A0C-892B-082FD436EC8D}" srcId="{5657BDD3-91C6-471A-AB25-9DA2674873AC}" destId="{719CAE61-291F-4DCF-9978-402213F969D1}" srcOrd="0" destOrd="0" parTransId="{EDB1AB3D-72B1-48D9-9124-FCD070F5E86F}" sibTransId="{499D29D3-6321-4015-8A0A-542AABC99010}"/>
    <dgm:cxn modelId="{F92CC7A3-3C65-4B77-B82B-D094ABC1BEC6}" srcId="{5657BDD3-91C6-471A-AB25-9DA2674873AC}" destId="{FB82E819-980D-417D-8A80-3A1134390C04}" srcOrd="1" destOrd="0" parTransId="{AB85F2B2-5A95-4D3D-9BAC-5264308E08CC}" sibTransId="{E94496B3-8E4D-4B96-975D-A92A6C17A680}"/>
    <dgm:cxn modelId="{899F07CD-E37B-47A3-9C18-0F08D8D26C12}" type="presOf" srcId="{5B1C76DD-F570-43DC-A783-B05DC00AF1B1}" destId="{2D55E7DA-4F2A-4E82-8AE5-E19FF187D1A5}" srcOrd="0" destOrd="0" presId="urn:microsoft.com/office/officeart/2005/8/layout/lProcess2"/>
    <dgm:cxn modelId="{46507ADF-3D07-4F3F-991D-4BB0B7603E28}" srcId="{13FF6298-549C-42FC-915A-A9075871501B}" destId="{72E35743-D0EC-4ABB-BAF0-B508CC267749}" srcOrd="0" destOrd="0" parTransId="{262F664C-6F0B-45B9-9E02-739620252FCF}" sibTransId="{4024B2CB-C4C2-4256-807C-42542ECBB13D}"/>
    <dgm:cxn modelId="{3732B1FC-AF98-4352-B048-271DC411428D}" type="presOf" srcId="{13FF6298-549C-42FC-915A-A9075871501B}" destId="{721A1C0D-BB0B-461E-A663-AD70920C1579}" srcOrd="0" destOrd="0" presId="urn:microsoft.com/office/officeart/2005/8/layout/lProcess2"/>
    <dgm:cxn modelId="{D42A045E-23B7-4A5E-BD5F-C5A910A6E9EE}" type="presParOf" srcId="{3CC4C403-C497-48C1-B90D-3CF916713FFD}" destId="{C0FF7437-3E37-4446-BDBB-BFAE51E8D29C}" srcOrd="0" destOrd="0" presId="urn:microsoft.com/office/officeart/2005/8/layout/lProcess2"/>
    <dgm:cxn modelId="{4C57E51D-54AC-4C8E-9A57-A102FFF9678F}" type="presParOf" srcId="{C0FF7437-3E37-4446-BDBB-BFAE51E8D29C}" destId="{8396378E-0D17-4075-B58C-84CF83394A8C}" srcOrd="0" destOrd="0" presId="urn:microsoft.com/office/officeart/2005/8/layout/lProcess2"/>
    <dgm:cxn modelId="{F90ECCE4-6629-4490-A547-0BE2F471672D}" type="presParOf" srcId="{C0FF7437-3E37-4446-BDBB-BFAE51E8D29C}" destId="{DF826080-230A-4B75-BEA8-322910E1E7CA}" srcOrd="1" destOrd="0" presId="urn:microsoft.com/office/officeart/2005/8/layout/lProcess2"/>
    <dgm:cxn modelId="{F7642AB7-6BA9-4681-B876-0EB32618CC29}" type="presParOf" srcId="{C0FF7437-3E37-4446-BDBB-BFAE51E8D29C}" destId="{4FD04103-3ABE-4C73-8EA3-F0D5F1FDD4C5}" srcOrd="2" destOrd="0" presId="urn:microsoft.com/office/officeart/2005/8/layout/lProcess2"/>
    <dgm:cxn modelId="{C97C6639-A9FF-4569-B58A-44CAC86DF1F1}" type="presParOf" srcId="{4FD04103-3ABE-4C73-8EA3-F0D5F1FDD4C5}" destId="{7437C0BE-6C06-4718-8CE2-E34DB79F6299}" srcOrd="0" destOrd="0" presId="urn:microsoft.com/office/officeart/2005/8/layout/lProcess2"/>
    <dgm:cxn modelId="{3CA1C02E-BCB5-447A-B479-3C0DB851A332}" type="presParOf" srcId="{7437C0BE-6C06-4718-8CE2-E34DB79F6299}" destId="{2D55E7DA-4F2A-4E82-8AE5-E19FF187D1A5}" srcOrd="0" destOrd="0" presId="urn:microsoft.com/office/officeart/2005/8/layout/lProcess2"/>
    <dgm:cxn modelId="{1A1B0C02-EB22-4EE9-8999-720142108FC0}" type="presParOf" srcId="{3CC4C403-C497-48C1-B90D-3CF916713FFD}" destId="{6F05864B-BB0D-4D77-8353-C15074069405}" srcOrd="1" destOrd="0" presId="urn:microsoft.com/office/officeart/2005/8/layout/lProcess2"/>
    <dgm:cxn modelId="{C13D2FCF-F938-46D8-99EB-EB5467D274D2}" type="presParOf" srcId="{3CC4C403-C497-48C1-B90D-3CF916713FFD}" destId="{578B838F-56C8-403E-94CC-3C0469E501B7}" srcOrd="2" destOrd="0" presId="urn:microsoft.com/office/officeart/2005/8/layout/lProcess2"/>
    <dgm:cxn modelId="{56916BD4-DE3E-4802-AB93-857024FEBA46}" type="presParOf" srcId="{578B838F-56C8-403E-94CC-3C0469E501B7}" destId="{3CE9507C-05F7-411C-A84C-40F59822AD41}" srcOrd="0" destOrd="0" presId="urn:microsoft.com/office/officeart/2005/8/layout/lProcess2"/>
    <dgm:cxn modelId="{B8A51C53-E322-4DF1-8D50-1FC75BD12C4D}" type="presParOf" srcId="{578B838F-56C8-403E-94CC-3C0469E501B7}" destId="{4E213FC2-2670-4FD4-9A99-39385D1325CB}" srcOrd="1" destOrd="0" presId="urn:microsoft.com/office/officeart/2005/8/layout/lProcess2"/>
    <dgm:cxn modelId="{736A5CF3-AA8F-4981-A77B-07BDE0058108}" type="presParOf" srcId="{578B838F-56C8-403E-94CC-3C0469E501B7}" destId="{88678D97-BDDC-44C8-B705-15B94594D8A0}" srcOrd="2" destOrd="0" presId="urn:microsoft.com/office/officeart/2005/8/layout/lProcess2"/>
    <dgm:cxn modelId="{AB2B8FFA-1C61-4BDD-AD86-0613B25AA543}" type="presParOf" srcId="{88678D97-BDDC-44C8-B705-15B94594D8A0}" destId="{FFF28161-A60C-493B-AB13-D7240E445048}" srcOrd="0" destOrd="0" presId="urn:microsoft.com/office/officeart/2005/8/layout/lProcess2"/>
    <dgm:cxn modelId="{78D9277F-CDD2-4EDD-A27A-74CD62CF255C}" type="presParOf" srcId="{FFF28161-A60C-493B-AB13-D7240E445048}" destId="{28CC2E1C-EA74-46A7-B6E2-CB200E3A32FA}" srcOrd="0" destOrd="0" presId="urn:microsoft.com/office/officeart/2005/8/layout/lProcess2"/>
    <dgm:cxn modelId="{8CBB8F4C-4B72-4F1D-983A-00F15581C975}" type="presParOf" srcId="{3CC4C403-C497-48C1-B90D-3CF916713FFD}" destId="{21895B1B-2798-49C6-ADFA-186356939FC2}" srcOrd="3" destOrd="0" presId="urn:microsoft.com/office/officeart/2005/8/layout/lProcess2"/>
    <dgm:cxn modelId="{51149C9E-A3A4-4D0C-9AC5-1D4534229E8B}" type="presParOf" srcId="{3CC4C403-C497-48C1-B90D-3CF916713FFD}" destId="{586CF092-6C5B-4F34-8304-FF9F153E549E}" srcOrd="4" destOrd="0" presId="urn:microsoft.com/office/officeart/2005/8/layout/lProcess2"/>
    <dgm:cxn modelId="{F1A8BC60-CBE8-4C03-8AC3-FDD83B33F66A}" type="presParOf" srcId="{586CF092-6C5B-4F34-8304-FF9F153E549E}" destId="{721A1C0D-BB0B-461E-A663-AD70920C1579}" srcOrd="0" destOrd="0" presId="urn:microsoft.com/office/officeart/2005/8/layout/lProcess2"/>
    <dgm:cxn modelId="{489615DC-47B3-4C1B-A519-2424B1C06BE6}" type="presParOf" srcId="{586CF092-6C5B-4F34-8304-FF9F153E549E}" destId="{A0F94FE4-4119-4842-8A35-981A846C06A7}" srcOrd="1" destOrd="0" presId="urn:microsoft.com/office/officeart/2005/8/layout/lProcess2"/>
    <dgm:cxn modelId="{7E2A6483-20F2-437A-BFCE-4C039E31D7B5}" type="presParOf" srcId="{586CF092-6C5B-4F34-8304-FF9F153E549E}" destId="{E088DD57-3EBA-4A3E-8555-500DDF2779D6}" srcOrd="2" destOrd="0" presId="urn:microsoft.com/office/officeart/2005/8/layout/lProcess2"/>
    <dgm:cxn modelId="{26C0FE82-723B-4D09-8EA5-2DA8383D1E00}" type="presParOf" srcId="{E088DD57-3EBA-4A3E-8555-500DDF2779D6}" destId="{6086C9C8-B0A6-4314-B5BF-0D4CB972F7A1}" srcOrd="0" destOrd="0" presId="urn:microsoft.com/office/officeart/2005/8/layout/lProcess2"/>
    <dgm:cxn modelId="{AE7B687E-C37B-456E-86C0-D2DE8CCF2C35}" type="presParOf" srcId="{6086C9C8-B0A6-4314-B5BF-0D4CB972F7A1}" destId="{684CAB68-97E7-44B3-AD41-E489597E773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76F20-4E52-4FC4-9062-1F87088EE89C}">
      <dsp:nvSpPr>
        <dsp:cNvPr id="0" name=""/>
        <dsp:cNvSpPr/>
      </dsp:nvSpPr>
      <dsp:spPr>
        <a:xfrm>
          <a:off x="604860" y="0"/>
          <a:ext cx="6855089" cy="14681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ED987-1EF7-4886-B3AA-4484444BC953}">
      <dsp:nvSpPr>
        <dsp:cNvPr id="0" name=""/>
        <dsp:cNvSpPr/>
      </dsp:nvSpPr>
      <dsp:spPr>
        <a:xfrm>
          <a:off x="273289" y="440454"/>
          <a:ext cx="2419443" cy="587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Escuela de Artes y Oficios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1849</a:t>
          </a:r>
        </a:p>
      </dsp:txBody>
      <dsp:txXfrm>
        <a:off x="301957" y="469122"/>
        <a:ext cx="2362107" cy="529937"/>
      </dsp:txXfrm>
    </dsp:sp>
    <dsp:sp modelId="{96AD534B-0EBF-437F-85E2-F12AD3D115E4}">
      <dsp:nvSpPr>
        <dsp:cNvPr id="0" name=""/>
        <dsp:cNvSpPr/>
      </dsp:nvSpPr>
      <dsp:spPr>
        <a:xfrm>
          <a:off x="2822683" y="440454"/>
          <a:ext cx="2419443" cy="587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Universidad Técnica del Estado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1947</a:t>
          </a:r>
        </a:p>
      </dsp:txBody>
      <dsp:txXfrm>
        <a:off x="2851351" y="469122"/>
        <a:ext cx="2362107" cy="529937"/>
      </dsp:txXfrm>
    </dsp:sp>
    <dsp:sp modelId="{006F28DD-30D4-439F-AC06-3727456FEB5F}">
      <dsp:nvSpPr>
        <dsp:cNvPr id="0" name=""/>
        <dsp:cNvSpPr/>
      </dsp:nvSpPr>
      <dsp:spPr>
        <a:xfrm>
          <a:off x="5372077" y="440454"/>
          <a:ext cx="2419443" cy="587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Universidad de Santiago de Chile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1981</a:t>
          </a:r>
        </a:p>
      </dsp:txBody>
      <dsp:txXfrm>
        <a:off x="5400745" y="469122"/>
        <a:ext cx="2362107" cy="5299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5F4E-AEFA-44F2-8781-43E0B18BF279}">
      <dsp:nvSpPr>
        <dsp:cNvPr id="0" name=""/>
        <dsp:cNvSpPr/>
      </dsp:nvSpPr>
      <dsp:spPr>
        <a:xfrm>
          <a:off x="0" y="0"/>
          <a:ext cx="8193538" cy="108072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 err="1">
              <a:latin typeface="LM Roman 10" panose="00000500000000000000" pitchFamily="50" charset="0"/>
            </a:rPr>
            <a:t>Estudiantes</a:t>
          </a:r>
          <a:r>
            <a:rPr lang="en-GB" sz="2800" b="0" i="0" kern="1200" dirty="0">
              <a:latin typeface="LM Roman 10" panose="00000500000000000000" pitchFamily="50" charset="0"/>
            </a:rPr>
            <a:t> </a:t>
          </a:r>
          <a:r>
            <a:rPr lang="en-GB" sz="2800" b="0" i="0" kern="1200" dirty="0" err="1">
              <a:latin typeface="LM Roman 10" panose="00000500000000000000" pitchFamily="50" charset="0"/>
            </a:rPr>
            <a:t>Becados</a:t>
          </a:r>
          <a:endParaRPr lang="en-GB" sz="2800" kern="1200" dirty="0">
            <a:latin typeface="LM Roman 10" panose="00000500000000000000" pitchFamily="50" charset="0"/>
          </a:endParaRPr>
        </a:p>
      </dsp:txBody>
      <dsp:txXfrm>
        <a:off x="0" y="0"/>
        <a:ext cx="8193538" cy="1080728"/>
      </dsp:txXfrm>
    </dsp:sp>
    <dsp:sp modelId="{0C601A7F-E118-4430-B1E1-BA990E98F8E9}">
      <dsp:nvSpPr>
        <dsp:cNvPr id="0" name=""/>
        <dsp:cNvSpPr/>
      </dsp:nvSpPr>
      <dsp:spPr>
        <a:xfrm>
          <a:off x="1000" y="1080728"/>
          <a:ext cx="1170219" cy="2269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LM Roman 10" panose="00000500000000000000" pitchFamily="50" charset="0"/>
            </a:rPr>
            <a:t>Zamorano Illanes Raúl Enrique</a:t>
          </a:r>
          <a:endParaRPr lang="en-GB" sz="1800" kern="1200">
            <a:latin typeface="LM Roman 10" panose="00000500000000000000" pitchFamily="50" charset="0"/>
          </a:endParaRPr>
        </a:p>
      </dsp:txBody>
      <dsp:txXfrm>
        <a:off x="1000" y="1080728"/>
        <a:ext cx="1170219" cy="2269530"/>
      </dsp:txXfrm>
    </dsp:sp>
    <dsp:sp modelId="{717FDB52-80E4-455F-85C6-644D9FC060FC}">
      <dsp:nvSpPr>
        <dsp:cNvPr id="0" name=""/>
        <dsp:cNvSpPr/>
      </dsp:nvSpPr>
      <dsp:spPr>
        <a:xfrm>
          <a:off x="1171219" y="1080728"/>
          <a:ext cx="1170219" cy="22695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LM Roman 10" panose="00000500000000000000" pitchFamily="50" charset="0"/>
            </a:rPr>
            <a:t>Muñoz Diaz Maria Teresa</a:t>
          </a:r>
          <a:endParaRPr lang="en-GB" sz="1800" kern="1200">
            <a:latin typeface="LM Roman 10" panose="00000500000000000000" pitchFamily="50" charset="0"/>
          </a:endParaRPr>
        </a:p>
      </dsp:txBody>
      <dsp:txXfrm>
        <a:off x="1171219" y="1080728"/>
        <a:ext cx="1170219" cy="2269530"/>
      </dsp:txXfrm>
    </dsp:sp>
    <dsp:sp modelId="{245CDEC2-6050-4703-AF2A-087381444144}">
      <dsp:nvSpPr>
        <dsp:cNvPr id="0" name=""/>
        <dsp:cNvSpPr/>
      </dsp:nvSpPr>
      <dsp:spPr>
        <a:xfrm>
          <a:off x="2341439" y="1080728"/>
          <a:ext cx="1170219" cy="22695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LM Roman 10" panose="00000500000000000000" pitchFamily="50" charset="0"/>
            </a:rPr>
            <a:t>Vidal Núñez Claudio Ignacio</a:t>
          </a:r>
          <a:endParaRPr lang="en-GB" sz="1800" kern="1200">
            <a:latin typeface="LM Roman 10" panose="00000500000000000000" pitchFamily="50" charset="0"/>
          </a:endParaRPr>
        </a:p>
      </dsp:txBody>
      <dsp:txXfrm>
        <a:off x="2341439" y="1080728"/>
        <a:ext cx="1170219" cy="2269530"/>
      </dsp:txXfrm>
    </dsp:sp>
    <dsp:sp modelId="{97CA4D04-046F-4120-B49C-7E142BAC12E0}">
      <dsp:nvSpPr>
        <dsp:cNvPr id="0" name=""/>
        <dsp:cNvSpPr/>
      </dsp:nvSpPr>
      <dsp:spPr>
        <a:xfrm>
          <a:off x="3511659" y="1080728"/>
          <a:ext cx="1170219" cy="22695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LM Roman 10" panose="00000500000000000000" pitchFamily="50" charset="0"/>
            </a:rPr>
            <a:t>Ravet Orellana Tomas Alonso</a:t>
          </a:r>
          <a:endParaRPr lang="en-GB" sz="1800" kern="1200">
            <a:latin typeface="LM Roman 10" panose="00000500000000000000" pitchFamily="50" charset="0"/>
          </a:endParaRPr>
        </a:p>
      </dsp:txBody>
      <dsp:txXfrm>
        <a:off x="3511659" y="1080728"/>
        <a:ext cx="1170219" cy="2269530"/>
      </dsp:txXfrm>
    </dsp:sp>
    <dsp:sp modelId="{310E1312-C3FD-4262-88A1-E5B0CE1CB0C0}">
      <dsp:nvSpPr>
        <dsp:cNvPr id="0" name=""/>
        <dsp:cNvSpPr/>
      </dsp:nvSpPr>
      <dsp:spPr>
        <a:xfrm>
          <a:off x="4681878" y="1080728"/>
          <a:ext cx="1170219" cy="2269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LM Roman 10" panose="00000500000000000000" pitchFamily="50" charset="0"/>
            </a:rPr>
            <a:t>López Donoso Manuel Alejandro</a:t>
          </a:r>
          <a:endParaRPr lang="en-GB" sz="1800" kern="1200">
            <a:latin typeface="LM Roman 10" panose="00000500000000000000" pitchFamily="50" charset="0"/>
          </a:endParaRPr>
        </a:p>
      </dsp:txBody>
      <dsp:txXfrm>
        <a:off x="4681878" y="1080728"/>
        <a:ext cx="1170219" cy="2269530"/>
      </dsp:txXfrm>
    </dsp:sp>
    <dsp:sp modelId="{ED1800EB-FE63-43FC-A806-FDB3CC388622}">
      <dsp:nvSpPr>
        <dsp:cNvPr id="0" name=""/>
        <dsp:cNvSpPr/>
      </dsp:nvSpPr>
      <dsp:spPr>
        <a:xfrm>
          <a:off x="5852098" y="1080728"/>
          <a:ext cx="1170219" cy="2269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LM Roman 10" panose="00000500000000000000" pitchFamily="50" charset="0"/>
            </a:rPr>
            <a:t>Plitt Morales Marcos</a:t>
          </a:r>
          <a:endParaRPr lang="en-GB" sz="1800" kern="1200">
            <a:latin typeface="LM Roman 10" panose="00000500000000000000" pitchFamily="50" charset="0"/>
          </a:endParaRPr>
        </a:p>
      </dsp:txBody>
      <dsp:txXfrm>
        <a:off x="5852098" y="1080728"/>
        <a:ext cx="1170219" cy="2269530"/>
      </dsp:txXfrm>
    </dsp:sp>
    <dsp:sp modelId="{3D744278-7331-49D9-9C6E-3910A0FEC8BE}">
      <dsp:nvSpPr>
        <dsp:cNvPr id="0" name=""/>
        <dsp:cNvSpPr/>
      </dsp:nvSpPr>
      <dsp:spPr>
        <a:xfrm>
          <a:off x="7022318" y="1080728"/>
          <a:ext cx="1170219" cy="22695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LM Roman 10" panose="00000500000000000000" pitchFamily="50" charset="0"/>
            </a:rPr>
            <a:t>Rodríguez Contreras Cristóbal Javier</a:t>
          </a:r>
          <a:endParaRPr lang="en-GB" sz="1800" kern="1200">
            <a:latin typeface="LM Roman 10" panose="00000500000000000000" pitchFamily="50" charset="0"/>
          </a:endParaRPr>
        </a:p>
      </dsp:txBody>
      <dsp:txXfrm>
        <a:off x="7022318" y="1080728"/>
        <a:ext cx="1170219" cy="2269530"/>
      </dsp:txXfrm>
    </dsp:sp>
    <dsp:sp modelId="{36EE222F-1E05-40F6-9BC1-0FB524C1CFCA}">
      <dsp:nvSpPr>
        <dsp:cNvPr id="0" name=""/>
        <dsp:cNvSpPr/>
      </dsp:nvSpPr>
      <dsp:spPr>
        <a:xfrm>
          <a:off x="0" y="3350258"/>
          <a:ext cx="8193538" cy="25217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DD41A-3930-4F88-A3BE-41E899A58888}">
      <dsp:nvSpPr>
        <dsp:cNvPr id="0" name=""/>
        <dsp:cNvSpPr/>
      </dsp:nvSpPr>
      <dsp:spPr>
        <a:xfrm>
          <a:off x="909" y="963382"/>
          <a:ext cx="1489555" cy="14895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975" tIns="17780" rIns="81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LM Roman 10" panose="00000500000000000000" pitchFamily="50" charset="0"/>
            </a:rPr>
            <a:t>20 profesores full time</a:t>
          </a:r>
          <a:endParaRPr lang="es-CL" sz="1400" kern="1200" dirty="0">
            <a:latin typeface="LM Roman 10" panose="00000500000000000000" pitchFamily="50" charset="0"/>
          </a:endParaRPr>
        </a:p>
      </dsp:txBody>
      <dsp:txXfrm>
        <a:off x="219049" y="1181522"/>
        <a:ext cx="1053275" cy="1053275"/>
      </dsp:txXfrm>
    </dsp:sp>
    <dsp:sp modelId="{48693FF9-55A5-43EF-9810-E0F2596B2B3F}">
      <dsp:nvSpPr>
        <dsp:cNvPr id="0" name=""/>
        <dsp:cNvSpPr/>
      </dsp:nvSpPr>
      <dsp:spPr>
        <a:xfrm>
          <a:off x="1192553" y="963382"/>
          <a:ext cx="1489555" cy="14895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975" tIns="17780" rIns="81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LM Roman 10" panose="00000500000000000000" pitchFamily="50" charset="0"/>
            </a:rPr>
            <a:t>&gt;100 profesores </a:t>
          </a:r>
          <a:r>
            <a:rPr lang="es-ES" sz="1400" b="0" i="0" kern="1200" dirty="0" err="1">
              <a:latin typeface="LM Roman 10" panose="00000500000000000000" pitchFamily="50" charset="0"/>
            </a:rPr>
            <a:t>part</a:t>
          </a:r>
          <a:r>
            <a:rPr lang="es-ES" sz="1400" b="0" i="0" kern="1200" dirty="0">
              <a:latin typeface="LM Roman 10" panose="00000500000000000000" pitchFamily="50" charset="0"/>
            </a:rPr>
            <a:t>-time</a:t>
          </a:r>
          <a:endParaRPr lang="es-CL" sz="1400" kern="1200" dirty="0">
            <a:latin typeface="LM Roman 10" panose="00000500000000000000" pitchFamily="50" charset="0"/>
          </a:endParaRPr>
        </a:p>
      </dsp:txBody>
      <dsp:txXfrm>
        <a:off x="1410693" y="1181522"/>
        <a:ext cx="1053275" cy="1053275"/>
      </dsp:txXfrm>
    </dsp:sp>
    <dsp:sp modelId="{07774522-FB97-4DEC-99DA-78ABCDC86A62}">
      <dsp:nvSpPr>
        <dsp:cNvPr id="0" name=""/>
        <dsp:cNvSpPr/>
      </dsp:nvSpPr>
      <dsp:spPr>
        <a:xfrm>
          <a:off x="2384197" y="963382"/>
          <a:ext cx="1489555" cy="14895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975" tIns="17780" rIns="81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LM Roman 10" panose="00000500000000000000" pitchFamily="50" charset="0"/>
            </a:rPr>
            <a:t>3 carreras de pregrado</a:t>
          </a:r>
        </a:p>
      </dsp:txBody>
      <dsp:txXfrm>
        <a:off x="2602337" y="1181522"/>
        <a:ext cx="1053275" cy="1053275"/>
      </dsp:txXfrm>
    </dsp:sp>
    <dsp:sp modelId="{3629BB14-9B2B-4FF4-A4CE-C44F7279350E}">
      <dsp:nvSpPr>
        <dsp:cNvPr id="0" name=""/>
        <dsp:cNvSpPr/>
      </dsp:nvSpPr>
      <dsp:spPr>
        <a:xfrm>
          <a:off x="3575841" y="963382"/>
          <a:ext cx="1489555" cy="14895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975" tIns="17780" rIns="81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LM Roman 10" panose="00000500000000000000" pitchFamily="50" charset="0"/>
            </a:rPr>
            <a:t>1500 estudiantes de pregrado</a:t>
          </a:r>
        </a:p>
      </dsp:txBody>
      <dsp:txXfrm>
        <a:off x="3793981" y="1181522"/>
        <a:ext cx="1053275" cy="1053275"/>
      </dsp:txXfrm>
    </dsp:sp>
    <dsp:sp modelId="{5929DF47-A2FE-45C5-A9CB-A18414E2FE39}">
      <dsp:nvSpPr>
        <dsp:cNvPr id="0" name=""/>
        <dsp:cNvSpPr/>
      </dsp:nvSpPr>
      <dsp:spPr>
        <a:xfrm>
          <a:off x="4767485" y="963382"/>
          <a:ext cx="1489555" cy="148955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975" tIns="17780" rIns="81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LM Roman 10" panose="00000500000000000000" pitchFamily="50" charset="0"/>
            </a:rPr>
            <a:t>80 estudiantes de postgrado</a:t>
          </a:r>
        </a:p>
      </dsp:txBody>
      <dsp:txXfrm>
        <a:off x="4985625" y="1181522"/>
        <a:ext cx="1053275" cy="1053275"/>
      </dsp:txXfrm>
    </dsp:sp>
    <dsp:sp modelId="{6BAA8DDC-0093-4DE9-9757-378DF4EC6EEE}">
      <dsp:nvSpPr>
        <dsp:cNvPr id="0" name=""/>
        <dsp:cNvSpPr/>
      </dsp:nvSpPr>
      <dsp:spPr>
        <a:xfrm>
          <a:off x="5959129" y="963382"/>
          <a:ext cx="1489555" cy="14895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975" tIns="17780" rIns="81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LM Roman 10" panose="00000500000000000000" pitchFamily="50" charset="0"/>
            </a:rPr>
            <a:t>Programas de Master y Doctorado</a:t>
          </a:r>
        </a:p>
      </dsp:txBody>
      <dsp:txXfrm>
        <a:off x="6177269" y="1181522"/>
        <a:ext cx="1053275" cy="1053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D8715-8C52-466E-A30C-942E8B344D2D}">
      <dsp:nvSpPr>
        <dsp:cNvPr id="0" name=""/>
        <dsp:cNvSpPr/>
      </dsp:nvSpPr>
      <dsp:spPr>
        <a:xfrm>
          <a:off x="2645521" y="973651"/>
          <a:ext cx="1195711" cy="11957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906157-0734-4188-B816-A3E1F7EEB1A6}">
      <dsp:nvSpPr>
        <dsp:cNvPr id="0" name=""/>
        <dsp:cNvSpPr/>
      </dsp:nvSpPr>
      <dsp:spPr>
        <a:xfrm>
          <a:off x="2549864" y="0"/>
          <a:ext cx="1387025" cy="8028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LM Roman 10" panose="00000500000000000000" pitchFamily="50" charset="0"/>
            </a:rPr>
            <a:t>El programa creado en 1996</a:t>
          </a:r>
          <a:endParaRPr lang="es-CL" sz="1400" kern="1200" dirty="0">
            <a:latin typeface="LM Roman 10" panose="00000500000000000000" pitchFamily="50" charset="0"/>
          </a:endParaRPr>
        </a:p>
      </dsp:txBody>
      <dsp:txXfrm>
        <a:off x="2549864" y="0"/>
        <a:ext cx="1387025" cy="802835"/>
      </dsp:txXfrm>
    </dsp:sp>
    <dsp:sp modelId="{9CF68805-37C8-437F-A773-4E3B3D42F389}">
      <dsp:nvSpPr>
        <dsp:cNvPr id="0" name=""/>
        <dsp:cNvSpPr/>
      </dsp:nvSpPr>
      <dsp:spPr>
        <a:xfrm>
          <a:off x="3100370" y="1304009"/>
          <a:ext cx="1195711" cy="11957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6AB086-56A9-47CB-902E-B07183014F7A}">
      <dsp:nvSpPr>
        <dsp:cNvPr id="0" name=""/>
        <dsp:cNvSpPr/>
      </dsp:nvSpPr>
      <dsp:spPr>
        <a:xfrm>
          <a:off x="4391261" y="1059059"/>
          <a:ext cx="1243540" cy="8711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LM Roman 10" panose="00000500000000000000" pitchFamily="50" charset="0"/>
            </a:rPr>
            <a:t>Más de 80 Graduados. </a:t>
          </a:r>
          <a:endParaRPr lang="es-CL" sz="1400" kern="1200" dirty="0">
            <a:latin typeface="LM Roman 10" panose="00000500000000000000" pitchFamily="50" charset="0"/>
          </a:endParaRPr>
        </a:p>
      </dsp:txBody>
      <dsp:txXfrm>
        <a:off x="4391261" y="1059059"/>
        <a:ext cx="1243540" cy="871161"/>
      </dsp:txXfrm>
    </dsp:sp>
    <dsp:sp modelId="{6E4E5733-0E84-42A8-80B3-43FF55FED449}">
      <dsp:nvSpPr>
        <dsp:cNvPr id="0" name=""/>
        <dsp:cNvSpPr/>
      </dsp:nvSpPr>
      <dsp:spPr>
        <a:xfrm>
          <a:off x="2926752" y="1839005"/>
          <a:ext cx="1195711" cy="11957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07D25F-0612-4D7E-A1E6-B9DEC20D3D30}">
      <dsp:nvSpPr>
        <dsp:cNvPr id="0" name=""/>
        <dsp:cNvSpPr/>
      </dsp:nvSpPr>
      <dsp:spPr>
        <a:xfrm>
          <a:off x="3830690" y="2545158"/>
          <a:ext cx="1982054" cy="8711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LM Roman 10" panose="00000500000000000000" pitchFamily="50" charset="0"/>
            </a:rPr>
            <a:t>42 publicaciones en las bases SCOPUS y WOS en los últimos 5 años</a:t>
          </a:r>
          <a:endParaRPr lang="es-CL" sz="1400" kern="1200" dirty="0">
            <a:latin typeface="LM Roman 10" panose="00000500000000000000" pitchFamily="50" charset="0"/>
          </a:endParaRPr>
        </a:p>
      </dsp:txBody>
      <dsp:txXfrm>
        <a:off x="3830690" y="2545158"/>
        <a:ext cx="1982054" cy="871161"/>
      </dsp:txXfrm>
    </dsp:sp>
    <dsp:sp modelId="{F480849C-D688-4E50-9CC9-36B3B17B38CF}">
      <dsp:nvSpPr>
        <dsp:cNvPr id="0" name=""/>
        <dsp:cNvSpPr/>
      </dsp:nvSpPr>
      <dsp:spPr>
        <a:xfrm>
          <a:off x="2364290" y="1839005"/>
          <a:ext cx="1195711" cy="11957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52BB0D-3219-4A82-A5E2-750DA6BB2B57}">
      <dsp:nvSpPr>
        <dsp:cNvPr id="0" name=""/>
        <dsp:cNvSpPr/>
      </dsp:nvSpPr>
      <dsp:spPr>
        <a:xfrm>
          <a:off x="1043267" y="2545158"/>
          <a:ext cx="1243540" cy="8711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LM Roman 10" panose="00000500000000000000" pitchFamily="50" charset="0"/>
            </a:rPr>
            <a:t>1,5 publicaciones por graduado en promedio. </a:t>
          </a:r>
          <a:endParaRPr lang="es-CL" sz="1400" kern="1200" dirty="0">
            <a:latin typeface="LM Roman 10" panose="00000500000000000000" pitchFamily="50" charset="0"/>
          </a:endParaRPr>
        </a:p>
      </dsp:txBody>
      <dsp:txXfrm>
        <a:off x="1043267" y="2545158"/>
        <a:ext cx="1243540" cy="871161"/>
      </dsp:txXfrm>
    </dsp:sp>
    <dsp:sp modelId="{15A68B74-4853-4BA3-AAC1-42CD8B0CB1F5}">
      <dsp:nvSpPr>
        <dsp:cNvPr id="0" name=""/>
        <dsp:cNvSpPr/>
      </dsp:nvSpPr>
      <dsp:spPr>
        <a:xfrm>
          <a:off x="2190672" y="1304009"/>
          <a:ext cx="1195711" cy="119571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1478A6-4880-427C-AE58-368459893772}">
      <dsp:nvSpPr>
        <dsp:cNvPr id="0" name=""/>
        <dsp:cNvSpPr/>
      </dsp:nvSpPr>
      <dsp:spPr>
        <a:xfrm>
          <a:off x="851953" y="1059059"/>
          <a:ext cx="1243540" cy="8711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LM Roman 10" panose="00000500000000000000" pitchFamily="50" charset="0"/>
            </a:rPr>
            <a:t>25 proyectos Fondecyt, Corfo, Fondef, </a:t>
          </a:r>
        </a:p>
      </dsp:txBody>
      <dsp:txXfrm>
        <a:off x="851953" y="1059059"/>
        <a:ext cx="1243540" cy="871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91148-2DC3-403F-80A3-35A844D680B1}">
      <dsp:nvSpPr>
        <dsp:cNvPr id="0" name=""/>
        <dsp:cNvSpPr/>
      </dsp:nvSpPr>
      <dsp:spPr>
        <a:xfrm>
          <a:off x="0" y="734"/>
          <a:ext cx="8586315" cy="1147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LM Roman 10" panose="00000500000000000000" pitchFamily="50" charset="0"/>
            </a:rPr>
            <a:t>El </a:t>
          </a:r>
          <a:r>
            <a:rPr lang="es-ES" sz="1600" b="1" i="0" kern="1200" dirty="0">
              <a:latin typeface="LM Roman 10" panose="00000500000000000000" pitchFamily="50" charset="0"/>
            </a:rPr>
            <a:t>Programa Magíster en Ciencias de la Ingeniería, Mención Ingeniería Eléctrica</a:t>
          </a:r>
          <a:r>
            <a:rPr lang="es-ES" sz="1600" b="0" i="0" kern="1200" dirty="0">
              <a:latin typeface="LM Roman 10" panose="00000500000000000000" pitchFamily="50" charset="0"/>
            </a:rPr>
            <a:t> es de carácter académico. </a:t>
          </a:r>
          <a:endParaRPr lang="es-CL" sz="1600" kern="1200" dirty="0">
            <a:latin typeface="LM Roman 10" panose="00000500000000000000" pitchFamily="50" charset="0"/>
          </a:endParaRPr>
        </a:p>
      </dsp:txBody>
      <dsp:txXfrm>
        <a:off x="55994" y="56728"/>
        <a:ext cx="8474327" cy="1035054"/>
      </dsp:txXfrm>
    </dsp:sp>
    <dsp:sp modelId="{48794066-D536-47E4-8993-8BB16B0185DB}">
      <dsp:nvSpPr>
        <dsp:cNvPr id="0" name=""/>
        <dsp:cNvSpPr/>
      </dsp:nvSpPr>
      <dsp:spPr>
        <a:xfrm>
          <a:off x="0" y="1160546"/>
          <a:ext cx="8586315" cy="1147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LM Roman 10" panose="00000500000000000000" pitchFamily="50" charset="0"/>
            </a:rPr>
            <a:t>Tiene como objetivo general formar especialistas en ingeniería eléctrica, en las áreas de sistemas de telecomunicaciones,   sistemas de control automático, y sistemas de energía eléctrica que permita a los graduados participar en actividades de investigación y proyectos de ingeniería de alta complejidad.</a:t>
          </a:r>
          <a:endParaRPr lang="es-CL" sz="1600" kern="1200" dirty="0">
            <a:latin typeface="LM Roman 10" panose="00000500000000000000" pitchFamily="50" charset="0"/>
          </a:endParaRPr>
        </a:p>
      </dsp:txBody>
      <dsp:txXfrm>
        <a:off x="55994" y="1216540"/>
        <a:ext cx="8474327" cy="1035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47642-F100-47E2-B9B0-437D85823C04}">
      <dsp:nvSpPr>
        <dsp:cNvPr id="0" name=""/>
        <dsp:cNvSpPr/>
      </dsp:nvSpPr>
      <dsp:spPr>
        <a:xfrm>
          <a:off x="-3548170" y="-545363"/>
          <a:ext cx="4230047" cy="4230047"/>
        </a:xfrm>
        <a:prstGeom prst="blockArc">
          <a:avLst>
            <a:gd name="adj1" fmla="val 18900000"/>
            <a:gd name="adj2" fmla="val 2700000"/>
            <a:gd name="adj3" fmla="val 51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9CD92-4BEE-446C-9C2B-502CD4EB63D8}">
      <dsp:nvSpPr>
        <dsp:cNvPr id="0" name=""/>
        <dsp:cNvSpPr/>
      </dsp:nvSpPr>
      <dsp:spPr>
        <a:xfrm>
          <a:off x="438478" y="313932"/>
          <a:ext cx="7428992" cy="627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367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>
              <a:latin typeface="LM Roman 10" panose="00000500000000000000" pitchFamily="50" charset="0"/>
            </a:rPr>
            <a:t>Desarrollar un entendimiento comprensivo y sistemático de los problemas actuales, y/o nuevas perspectivas asociadas a una de las siguientes áreas: sistemas de telecomunicaciones, sistemas de control automático, o sistemas de energía eléctrica.</a:t>
          </a:r>
          <a:endParaRPr lang="es-CL" sz="1200" kern="1200">
            <a:latin typeface="LM Roman 10" panose="00000500000000000000" pitchFamily="50" charset="0"/>
          </a:endParaRPr>
        </a:p>
      </dsp:txBody>
      <dsp:txXfrm>
        <a:off x="438478" y="313932"/>
        <a:ext cx="7428992" cy="627864"/>
      </dsp:txXfrm>
    </dsp:sp>
    <dsp:sp modelId="{EAFD08E7-C972-404A-89E6-6A3D377FC4CA}">
      <dsp:nvSpPr>
        <dsp:cNvPr id="0" name=""/>
        <dsp:cNvSpPr/>
      </dsp:nvSpPr>
      <dsp:spPr>
        <a:xfrm>
          <a:off x="46063" y="235449"/>
          <a:ext cx="784830" cy="784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5C79F-6CFC-4450-8EBD-DAB1AAC8A0DC}">
      <dsp:nvSpPr>
        <dsp:cNvPr id="0" name=""/>
        <dsp:cNvSpPr/>
      </dsp:nvSpPr>
      <dsp:spPr>
        <a:xfrm>
          <a:off x="666706" y="1255728"/>
          <a:ext cx="7200763" cy="627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367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>
              <a:latin typeface="LM Roman 10" panose="00000500000000000000" pitchFamily="50" charset="0"/>
            </a:rPr>
            <a:t>Formular soluciones a problemas de investigación o de ingeniería eléctrica de alta complejidad, aplicando de manera original el conocimiento disciplinar, y utilizando rigurosamente las técnicas de investigación propias de la ingeniería.</a:t>
          </a:r>
          <a:endParaRPr lang="es-CL" sz="1200" kern="1200">
            <a:latin typeface="LM Roman 10" panose="00000500000000000000" pitchFamily="50" charset="0"/>
          </a:endParaRPr>
        </a:p>
      </dsp:txBody>
      <dsp:txXfrm>
        <a:off x="666706" y="1255728"/>
        <a:ext cx="7200763" cy="627864"/>
      </dsp:txXfrm>
    </dsp:sp>
    <dsp:sp modelId="{96F79A56-80FE-4CA2-85CC-8430FEB6BE47}">
      <dsp:nvSpPr>
        <dsp:cNvPr id="0" name=""/>
        <dsp:cNvSpPr/>
      </dsp:nvSpPr>
      <dsp:spPr>
        <a:xfrm>
          <a:off x="274291" y="1177245"/>
          <a:ext cx="784830" cy="784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FAD02-7667-47B5-B9FD-299380179C60}">
      <dsp:nvSpPr>
        <dsp:cNvPr id="0" name=""/>
        <dsp:cNvSpPr/>
      </dsp:nvSpPr>
      <dsp:spPr>
        <a:xfrm>
          <a:off x="438478" y="2197524"/>
          <a:ext cx="7428992" cy="6278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367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>
              <a:latin typeface="LM Roman 10" panose="00000500000000000000" pitchFamily="50" charset="0"/>
            </a:rPr>
            <a:t>Difundir oralmente y por escrito el conocimiento generado en actividades de investigación a través de revistas especializadas, artículos de difusión, reportes, entre otras.</a:t>
          </a:r>
          <a:endParaRPr lang="es-CL" sz="1200" kern="1200">
            <a:latin typeface="LM Roman 10" panose="00000500000000000000" pitchFamily="50" charset="0"/>
          </a:endParaRPr>
        </a:p>
      </dsp:txBody>
      <dsp:txXfrm>
        <a:off x="438478" y="2197524"/>
        <a:ext cx="7428992" cy="627864"/>
      </dsp:txXfrm>
    </dsp:sp>
    <dsp:sp modelId="{2C95EE8D-F914-4FA3-8873-31C56DFEEA6A}">
      <dsp:nvSpPr>
        <dsp:cNvPr id="0" name=""/>
        <dsp:cNvSpPr/>
      </dsp:nvSpPr>
      <dsp:spPr>
        <a:xfrm>
          <a:off x="46063" y="2119041"/>
          <a:ext cx="784830" cy="784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B6B4-1581-48A7-AEE4-A4716DB84697}">
      <dsp:nvSpPr>
        <dsp:cNvPr id="0" name=""/>
        <dsp:cNvSpPr/>
      </dsp:nvSpPr>
      <dsp:spPr>
        <a:xfrm>
          <a:off x="2410" y="230356"/>
          <a:ext cx="2350166" cy="7804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LM Roman 10" panose="00000500000000000000" pitchFamily="50" charset="0"/>
            </a:rPr>
            <a:t>Metodología de la Investigación </a:t>
          </a:r>
        </a:p>
      </dsp:txBody>
      <dsp:txXfrm>
        <a:off x="2410" y="230356"/>
        <a:ext cx="2350166" cy="780464"/>
      </dsp:txXfrm>
    </dsp:sp>
    <dsp:sp modelId="{A950F65E-B713-449A-964A-F011C86A7826}">
      <dsp:nvSpPr>
        <dsp:cNvPr id="0" name=""/>
        <dsp:cNvSpPr/>
      </dsp:nvSpPr>
      <dsp:spPr>
        <a:xfrm>
          <a:off x="2410" y="1010821"/>
          <a:ext cx="2350166" cy="31537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latin typeface="LM Roman 10" panose="00000500000000000000" pitchFamily="50" charset="0"/>
            </a:rPr>
            <a:t>Definir nombre del tema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latin typeface="LM Roman 10" panose="00000500000000000000" pitchFamily="50" charset="0"/>
            </a:rPr>
            <a:t>Definir hipótesis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latin typeface="LM Roman 10" panose="00000500000000000000" pitchFamily="50" charset="0"/>
            </a:rPr>
            <a:t>Búsqueda bibliográfica y del EDA</a:t>
          </a:r>
        </a:p>
      </dsp:txBody>
      <dsp:txXfrm>
        <a:off x="2410" y="1010821"/>
        <a:ext cx="2350166" cy="3153747"/>
      </dsp:txXfrm>
    </dsp:sp>
    <dsp:sp modelId="{587C03C3-7250-4C4A-A3D3-D98AFEED8EF0}">
      <dsp:nvSpPr>
        <dsp:cNvPr id="0" name=""/>
        <dsp:cNvSpPr/>
      </dsp:nvSpPr>
      <dsp:spPr>
        <a:xfrm>
          <a:off x="2681599" y="230356"/>
          <a:ext cx="2350166" cy="7804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LM Roman 10" panose="00000500000000000000" pitchFamily="50" charset="0"/>
            </a:rPr>
            <a:t>Proyecto de Tesis</a:t>
          </a:r>
        </a:p>
      </dsp:txBody>
      <dsp:txXfrm>
        <a:off x="2681599" y="230356"/>
        <a:ext cx="2350166" cy="780464"/>
      </dsp:txXfrm>
    </dsp:sp>
    <dsp:sp modelId="{D0F37E86-B2D6-4993-A23F-287BF5533F3C}">
      <dsp:nvSpPr>
        <dsp:cNvPr id="0" name=""/>
        <dsp:cNvSpPr/>
      </dsp:nvSpPr>
      <dsp:spPr>
        <a:xfrm>
          <a:off x="2681599" y="1010821"/>
          <a:ext cx="2350166" cy="315374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latin typeface="LM Roman 10" panose="00000500000000000000" pitchFamily="50" charset="0"/>
            </a:rPr>
            <a:t>Escribir capítulo 1 y 2 del trabajo de titulación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latin typeface="LM Roman 10" panose="00000500000000000000" pitchFamily="50" charset="0"/>
            </a:rPr>
            <a:t>Definir comisión (al menos un prof. externo)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latin typeface="LM Roman 10" panose="00000500000000000000" pitchFamily="50" charset="0"/>
            </a:rPr>
            <a:t>Finaliza con una presentación ante la comisión</a:t>
          </a:r>
        </a:p>
      </dsp:txBody>
      <dsp:txXfrm>
        <a:off x="2681599" y="1010821"/>
        <a:ext cx="2350166" cy="3153747"/>
      </dsp:txXfrm>
    </dsp:sp>
    <dsp:sp modelId="{2EEB990F-FEDF-4EC5-A9EB-7A883DE6D699}">
      <dsp:nvSpPr>
        <dsp:cNvPr id="0" name=""/>
        <dsp:cNvSpPr/>
      </dsp:nvSpPr>
      <dsp:spPr>
        <a:xfrm>
          <a:off x="5360789" y="230356"/>
          <a:ext cx="2350166" cy="7804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LM Roman 10" panose="00000500000000000000" pitchFamily="50" charset="0"/>
            </a:rPr>
            <a:t>Tesis</a:t>
          </a:r>
        </a:p>
      </dsp:txBody>
      <dsp:txXfrm>
        <a:off x="5360789" y="230356"/>
        <a:ext cx="2350166" cy="780464"/>
      </dsp:txXfrm>
    </dsp:sp>
    <dsp:sp modelId="{4751BFB5-0E32-4150-B9B1-0491197D0E22}">
      <dsp:nvSpPr>
        <dsp:cNvPr id="0" name=""/>
        <dsp:cNvSpPr/>
      </dsp:nvSpPr>
      <dsp:spPr>
        <a:xfrm>
          <a:off x="5360789" y="1010821"/>
          <a:ext cx="2350166" cy="315374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latin typeface="LM Roman 10" panose="00000500000000000000" pitchFamily="50" charset="0"/>
            </a:rPr>
            <a:t>Realizar la investigación y obtener resultados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latin typeface="LM Roman 10" panose="00000500000000000000" pitchFamily="50" charset="0"/>
            </a:rPr>
            <a:t>Escribir tesis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latin typeface="LM Roman 10" panose="00000500000000000000" pitchFamily="50" charset="0"/>
            </a:rPr>
            <a:t>Publicar 1 artículo SCOPUS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>
              <a:latin typeface="LM Roman 10" panose="00000500000000000000" pitchFamily="50" charset="0"/>
            </a:rPr>
            <a:t>Finaliza con la defensa de grado </a:t>
          </a:r>
        </a:p>
      </dsp:txBody>
      <dsp:txXfrm>
        <a:off x="5360789" y="1010821"/>
        <a:ext cx="2350166" cy="31537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82A9-0CB7-43B5-80AB-112E67E2A756}">
      <dsp:nvSpPr>
        <dsp:cNvPr id="0" name=""/>
        <dsp:cNvSpPr/>
      </dsp:nvSpPr>
      <dsp:spPr>
        <a:xfrm>
          <a:off x="1412" y="396617"/>
          <a:ext cx="1623271" cy="811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LM Roman 10" panose="00000500000000000000" pitchFamily="50" charset="0"/>
            </a:rPr>
            <a:t>Metodología de la Investigación </a:t>
          </a:r>
        </a:p>
      </dsp:txBody>
      <dsp:txXfrm>
        <a:off x="25184" y="420389"/>
        <a:ext cx="1575727" cy="764091"/>
      </dsp:txXfrm>
    </dsp:sp>
    <dsp:sp modelId="{2DB07D98-E46C-4CC0-A9CB-0800323A10BF}">
      <dsp:nvSpPr>
        <dsp:cNvPr id="0" name=""/>
        <dsp:cNvSpPr/>
      </dsp:nvSpPr>
      <dsp:spPr>
        <a:xfrm>
          <a:off x="2030502" y="396617"/>
          <a:ext cx="1623271" cy="811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LM Roman 10" panose="00000500000000000000" pitchFamily="50" charset="0"/>
            </a:rPr>
            <a:t>Proyecto de Tesis</a:t>
          </a:r>
        </a:p>
      </dsp:txBody>
      <dsp:txXfrm>
        <a:off x="2054274" y="420389"/>
        <a:ext cx="1575727" cy="764091"/>
      </dsp:txXfrm>
    </dsp:sp>
    <dsp:sp modelId="{5127DFC2-0CE1-43D3-80F5-FE29FE5DE18F}">
      <dsp:nvSpPr>
        <dsp:cNvPr id="0" name=""/>
        <dsp:cNvSpPr/>
      </dsp:nvSpPr>
      <dsp:spPr>
        <a:xfrm>
          <a:off x="4059591" y="396617"/>
          <a:ext cx="1623271" cy="8116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LM Roman 10" panose="00000500000000000000" pitchFamily="50" charset="0"/>
            </a:rPr>
            <a:t>Tesis</a:t>
          </a:r>
        </a:p>
      </dsp:txBody>
      <dsp:txXfrm>
        <a:off x="4083363" y="420389"/>
        <a:ext cx="1575727" cy="764091"/>
      </dsp:txXfrm>
    </dsp:sp>
    <dsp:sp modelId="{BE52729C-BE42-4276-B6E0-82D67908D99F}">
      <dsp:nvSpPr>
        <dsp:cNvPr id="0" name=""/>
        <dsp:cNvSpPr/>
      </dsp:nvSpPr>
      <dsp:spPr>
        <a:xfrm>
          <a:off x="6088681" y="396617"/>
          <a:ext cx="1623271" cy="8116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LM Roman 10" panose="00000500000000000000" pitchFamily="50" charset="0"/>
            </a:rPr>
            <a:t>Tesis</a:t>
          </a:r>
        </a:p>
      </dsp:txBody>
      <dsp:txXfrm>
        <a:off x="6112453" y="420389"/>
        <a:ext cx="1575727" cy="7640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2729C-BE42-4276-B6E0-82D67908D99F}">
      <dsp:nvSpPr>
        <dsp:cNvPr id="0" name=""/>
        <dsp:cNvSpPr/>
      </dsp:nvSpPr>
      <dsp:spPr>
        <a:xfrm>
          <a:off x="339339" y="375"/>
          <a:ext cx="1350100" cy="675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LM Roman 10" panose="00000500000000000000" pitchFamily="50" charset="0"/>
            </a:rPr>
            <a:t>Artículo científico</a:t>
          </a:r>
        </a:p>
      </dsp:txBody>
      <dsp:txXfrm>
        <a:off x="359111" y="20147"/>
        <a:ext cx="1310556" cy="635506"/>
      </dsp:txXfrm>
    </dsp:sp>
    <dsp:sp modelId="{8CE69331-48ED-4F7B-8D93-BE365EE53411}">
      <dsp:nvSpPr>
        <dsp:cNvPr id="0" name=""/>
        <dsp:cNvSpPr/>
      </dsp:nvSpPr>
      <dsp:spPr>
        <a:xfrm>
          <a:off x="2026965" y="375"/>
          <a:ext cx="1350100" cy="675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LM Roman 10" panose="00000500000000000000" pitchFamily="50" charset="0"/>
            </a:rPr>
            <a:t>Tesis</a:t>
          </a:r>
        </a:p>
      </dsp:txBody>
      <dsp:txXfrm>
        <a:off x="2046737" y="20147"/>
        <a:ext cx="1310556" cy="6355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6378E-0D17-4075-B58C-84CF83394A8C}">
      <dsp:nvSpPr>
        <dsp:cNvPr id="0" name=""/>
        <dsp:cNvSpPr/>
      </dsp:nvSpPr>
      <dsp:spPr>
        <a:xfrm>
          <a:off x="909" y="0"/>
          <a:ext cx="2364373" cy="2249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LM Roman 10" panose="00000500000000000000" pitchFamily="50" charset="0"/>
            </a:rPr>
            <a:t>Programa N°1 en Chile en todas las áreas del conocimiento</a:t>
          </a:r>
          <a:endParaRPr lang="es-CL" sz="1400" kern="1200" dirty="0">
            <a:latin typeface="LM Roman 10" panose="00000500000000000000" pitchFamily="50" charset="0"/>
          </a:endParaRPr>
        </a:p>
      </dsp:txBody>
      <dsp:txXfrm>
        <a:off x="909" y="0"/>
        <a:ext cx="2364373" cy="674797"/>
      </dsp:txXfrm>
    </dsp:sp>
    <dsp:sp modelId="{2D55E7DA-4F2A-4E82-8AE5-E19FF187D1A5}">
      <dsp:nvSpPr>
        <dsp:cNvPr id="0" name=""/>
        <dsp:cNvSpPr/>
      </dsp:nvSpPr>
      <dsp:spPr>
        <a:xfrm>
          <a:off x="237346" y="869895"/>
          <a:ext cx="1891498" cy="1071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LM Roman 10" panose="00000500000000000000" pitchFamily="50" charset="0"/>
            </a:rPr>
            <a:t>7 becas</a:t>
          </a:r>
        </a:p>
      </dsp:txBody>
      <dsp:txXfrm>
        <a:off x="268740" y="901289"/>
        <a:ext cx="1828710" cy="1009078"/>
      </dsp:txXfrm>
    </dsp:sp>
    <dsp:sp modelId="{3CE9507C-05F7-411C-A84C-40F59822AD41}">
      <dsp:nvSpPr>
        <dsp:cNvPr id="0" name=""/>
        <dsp:cNvSpPr/>
      </dsp:nvSpPr>
      <dsp:spPr>
        <a:xfrm>
          <a:off x="2542610" y="0"/>
          <a:ext cx="2364373" cy="2249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LM Roman 10" panose="00000500000000000000" pitchFamily="50" charset="0"/>
            </a:rPr>
            <a:t>Facultad de Ingeniería </a:t>
          </a:r>
          <a:r>
            <a:rPr lang="es-CL" sz="1400" kern="1200" dirty="0" err="1">
              <a:latin typeface="LM Roman 10" panose="00000500000000000000" pitchFamily="50" charset="0"/>
            </a:rPr>
            <a:t>USACh</a:t>
          </a:r>
          <a:r>
            <a:rPr lang="es-CL" sz="1400" kern="1200" dirty="0">
              <a:latin typeface="LM Roman 10" panose="00000500000000000000" pitchFamily="50" charset="0"/>
            </a:rPr>
            <a:t> N°1 en Chile en área ingeniería y tecnología</a:t>
          </a:r>
        </a:p>
      </dsp:txBody>
      <dsp:txXfrm>
        <a:off x="2542610" y="0"/>
        <a:ext cx="2364373" cy="674797"/>
      </dsp:txXfrm>
    </dsp:sp>
    <dsp:sp modelId="{28CC2E1C-EA74-46A7-B6E2-CB200E3A32FA}">
      <dsp:nvSpPr>
        <dsp:cNvPr id="0" name=""/>
        <dsp:cNvSpPr/>
      </dsp:nvSpPr>
      <dsp:spPr>
        <a:xfrm>
          <a:off x="2779047" y="852387"/>
          <a:ext cx="1891498" cy="11068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LM Roman 10" panose="00000500000000000000" pitchFamily="50" charset="0"/>
            </a:rPr>
            <a:t>16 becas</a:t>
          </a:r>
        </a:p>
      </dsp:txBody>
      <dsp:txXfrm>
        <a:off x="2811466" y="884806"/>
        <a:ext cx="1826660" cy="1042045"/>
      </dsp:txXfrm>
    </dsp:sp>
    <dsp:sp modelId="{721A1C0D-BB0B-461E-A663-AD70920C1579}">
      <dsp:nvSpPr>
        <dsp:cNvPr id="0" name=""/>
        <dsp:cNvSpPr/>
      </dsp:nvSpPr>
      <dsp:spPr>
        <a:xfrm>
          <a:off x="5084311" y="0"/>
          <a:ext cx="2364373" cy="2249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 err="1">
              <a:latin typeface="LM Roman 10" panose="00000500000000000000" pitchFamily="50" charset="0"/>
            </a:rPr>
            <a:t>USACh</a:t>
          </a:r>
          <a:r>
            <a:rPr lang="es-CL" sz="1400" kern="1200" dirty="0">
              <a:latin typeface="LM Roman 10" panose="00000500000000000000" pitchFamily="50" charset="0"/>
            </a:rPr>
            <a:t> empata con </a:t>
          </a:r>
          <a:r>
            <a:rPr lang="es-CL" sz="1400" kern="1200" dirty="0" err="1">
              <a:latin typeface="LM Roman 10" panose="00000500000000000000" pitchFamily="50" charset="0"/>
            </a:rPr>
            <a:t>UdeC</a:t>
          </a:r>
          <a:r>
            <a:rPr lang="es-CL" sz="1400" kern="1200" dirty="0">
              <a:latin typeface="LM Roman 10" panose="00000500000000000000" pitchFamily="50" charset="0"/>
            </a:rPr>
            <a:t> en 4to lugar nacional</a:t>
          </a:r>
        </a:p>
      </dsp:txBody>
      <dsp:txXfrm>
        <a:off x="5084311" y="0"/>
        <a:ext cx="2364373" cy="674797"/>
      </dsp:txXfrm>
    </dsp:sp>
    <dsp:sp modelId="{684CAB68-97E7-44B3-AD41-E489597E7738}">
      <dsp:nvSpPr>
        <dsp:cNvPr id="0" name=""/>
        <dsp:cNvSpPr/>
      </dsp:nvSpPr>
      <dsp:spPr>
        <a:xfrm>
          <a:off x="5320748" y="875736"/>
          <a:ext cx="1891498" cy="1060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LM Roman 10" panose="00000500000000000000" pitchFamily="50" charset="0"/>
            </a:rPr>
            <a:t>24 becas</a:t>
          </a:r>
        </a:p>
      </dsp:txBody>
      <dsp:txXfrm>
        <a:off x="5351800" y="906788"/>
        <a:ext cx="1829394" cy="9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6CA47-D1C0-4246-82BF-972706B5E2D8}" type="datetimeFigureOut">
              <a:rPr lang="es-CL" smtClean="0"/>
              <a:t>29-03-2022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88A73-BDBF-4512-B91E-C2FEA40BBA2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1238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1A6DC-1AD8-4AE5-BEAA-BFE571324301}" type="datetimeFigureOut">
              <a:rPr lang="es-CL" smtClean="0"/>
              <a:t>29-03-2022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2EC75-32C7-42F8-8B26-79206D0FB15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31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0FD18-287F-403D-8E88-40FAF88ACD9F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9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802799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483601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803597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513076" y="1003046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000099"/>
                </a:solidFill>
              </a:defRPr>
            </a:lvl1pPr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9677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1600"/>
            <a:ext cx="610913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-1" y="-1254"/>
            <a:ext cx="6109139" cy="1222708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 sz="3200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570646"/>
            <a:ext cx="9144000" cy="287498"/>
          </a:xfrm>
          <a:prstGeom prst="rect">
            <a:avLst/>
          </a:prstGeom>
          <a:solidFill>
            <a:srgbClr val="0000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0" y="6598979"/>
            <a:ext cx="8441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i="0" cap="none" baseline="0" dirty="0">
                <a:solidFill>
                  <a:schemeClr val="bg1"/>
                </a:solidFill>
                <a:latin typeface="LM Roman 10" panose="00000500000000000000" pitchFamily="50" charset="0"/>
              </a:rPr>
              <a:t>Bienvenida Magíster Cs. Ing. Mención Ing. Eléctrica | USACH</a:t>
            </a:r>
            <a:endParaRPr lang="en-US" sz="1000" i="0" cap="none" baseline="0" dirty="0">
              <a:solidFill>
                <a:schemeClr val="bg1"/>
              </a:solidFill>
              <a:latin typeface="LM Roman 10" panose="00000500000000000000" pitchFamily="50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8720966" y="6570646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i="1" dirty="0">
                <a:solidFill>
                  <a:schemeClr val="bg1"/>
                </a:solidFill>
              </a:rPr>
              <a:t>#</a:t>
            </a:r>
            <a:fld id="{6EDEC258-94AE-401C-B8C5-0C5BBEB1C27C}" type="slidenum">
              <a:rPr lang="es-CL" sz="1050" i="1" smtClean="0">
                <a:solidFill>
                  <a:schemeClr val="bg1"/>
                </a:solidFill>
              </a:rPr>
              <a:t>‹#›</a:t>
            </a:fld>
            <a:endParaRPr lang="es-CL" sz="1050" i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-36704" y="194441"/>
            <a:ext cx="613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bg1"/>
              </a:solidFill>
              <a:latin typeface="LM Roman 10" panose="00000500000000000000" pitchFamily="50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LOGO USACH - 3Ciencias">
            <a:extLst>
              <a:ext uri="{FF2B5EF4-FFF2-40B4-BE49-F238E27FC236}">
                <a16:creationId xmlns:a16="http://schemas.microsoft.com/office/drawing/2014/main" id="{5472726A-13CF-403E-B48A-F90E620C05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4" y="-7449"/>
            <a:ext cx="2456952" cy="12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492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" y="6492876"/>
            <a:ext cx="6018797" cy="36512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86600" y="6492709"/>
            <a:ext cx="2057400" cy="365125"/>
          </a:xfrm>
        </p:spPr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326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676777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450943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069667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696286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384509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774484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68398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7339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DE8A-5B73-4664-A059-9EE24132A631}" type="datetime1">
              <a:rPr lang="es-CL" smtClean="0"/>
              <a:t>29-03-2022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3982-3AF8-4565-872E-91ECBB8BD34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35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64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rganizaciones – Mesa para un territorio">
            <a:extLst>
              <a:ext uri="{FF2B5EF4-FFF2-40B4-BE49-F238E27FC236}">
                <a16:creationId xmlns:a16="http://schemas.microsoft.com/office/drawing/2014/main" id="{D1C9849E-C10A-4E06-A3CD-B62E9332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65" y="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11B16AD-8CA4-4827-9352-5133CBBF2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"/>
          <a:stretch/>
        </p:blipFill>
        <p:spPr>
          <a:xfrm>
            <a:off x="0" y="0"/>
            <a:ext cx="5842414" cy="68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6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249166" cy="1015233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A94D43-83B4-40D8-B409-6E374E9006E4}"/>
              </a:ext>
            </a:extLst>
          </p:cNvPr>
          <p:cNvSpPr txBox="1"/>
          <p:nvPr/>
        </p:nvSpPr>
        <p:spPr>
          <a:xfrm>
            <a:off x="833212" y="1641170"/>
            <a:ext cx="7980126" cy="474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>
                <a:solidFill>
                  <a:srgbClr val="0000CC"/>
                </a:solidFill>
                <a:latin typeface="LM Roman 10" panose="00000500000000000000" pitchFamily="50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</a:pPr>
            <a:r>
              <a:rPr lang="es-CL" sz="2800" b="1" dirty="0"/>
              <a:t>Bienvenida Año Académico</a:t>
            </a:r>
          </a:p>
          <a:p>
            <a:pPr lvl="1">
              <a:lnSpc>
                <a:spcPct val="1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M Roman 10" panose="00000500000000000000" pitchFamily="50" charset="0"/>
                <a:cs typeface="Times New Roman" panose="02020603050405020304" pitchFamily="18" charset="0"/>
              </a:rPr>
              <a:t>Presentación del programa</a:t>
            </a:r>
          </a:p>
          <a:p>
            <a:pPr lvl="1">
              <a:lnSpc>
                <a:spcPct val="100000"/>
              </a:lnSpc>
            </a:pPr>
            <a:r>
              <a:rPr lang="es-CL" sz="2800" b="1" dirty="0">
                <a:solidFill>
                  <a:srgbClr val="0000CC"/>
                </a:solidFill>
                <a:latin typeface="LM Roman 10" panose="00000500000000000000" pitchFamily="50" charset="0"/>
                <a:cs typeface="Times New Roman" panose="02020603050405020304" pitchFamily="18" charset="0"/>
              </a:rPr>
              <a:t>Plan de estudios</a:t>
            </a:r>
          </a:p>
          <a:p>
            <a:pPr lvl="1">
              <a:lnSpc>
                <a:spcPct val="1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M Roman 10" panose="00000500000000000000" pitchFamily="50" charset="0"/>
                <a:cs typeface="Times New Roman" panose="02020603050405020304" pitchFamily="18" charset="0"/>
              </a:rPr>
              <a:t>Novedades</a:t>
            </a:r>
          </a:p>
          <a:p>
            <a:pPr>
              <a:lnSpc>
                <a:spcPct val="2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Charla Prof. Dr. </a:t>
            </a:r>
            <a:r>
              <a:rPr lang="es-CL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Petr</a:t>
            </a: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CL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Korba</a:t>
            </a:r>
            <a:endParaRPr lang="es-CL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Charla Dr. Félix Rafael Segundo Sevilla</a:t>
            </a:r>
          </a:p>
          <a:p>
            <a:pPr marL="0" indent="0">
              <a:buNone/>
            </a:pPr>
            <a:endParaRPr lang="es-CL" sz="2000" dirty="0">
              <a:latin typeface="LM Roman 10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0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Plan de Estudios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3F22853-0E34-444E-BA68-89F0DFEB7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987470"/>
              </p:ext>
            </p:extLst>
          </p:nvPr>
        </p:nvGraphicFramePr>
        <p:xfrm>
          <a:off x="1463709" y="2326473"/>
          <a:ext cx="6096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024341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205750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448399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66547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Semestre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Semestre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Semestre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Semestre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94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Electivo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Electivo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83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Electivo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11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Metodología de la Investigación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Proyecto de Tesis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3605"/>
                  </a:ext>
                </a:extLst>
              </a:tr>
            </a:tbl>
          </a:graphicData>
        </a:graphic>
      </p:graphicFrame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5B63049-B44B-4894-992E-82A52A19B49C}"/>
              </a:ext>
            </a:extLst>
          </p:cNvPr>
          <p:cNvCxnSpPr>
            <a:cxnSpLocks/>
          </p:cNvCxnSpPr>
          <p:nvPr/>
        </p:nvCxnSpPr>
        <p:spPr>
          <a:xfrm>
            <a:off x="1371600" y="2120202"/>
            <a:ext cx="0" cy="25171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D2CFECF-AF87-44B0-9F26-7155E56D919C}"/>
              </a:ext>
            </a:extLst>
          </p:cNvPr>
          <p:cNvCxnSpPr>
            <a:cxnSpLocks/>
          </p:cNvCxnSpPr>
          <p:nvPr/>
        </p:nvCxnSpPr>
        <p:spPr>
          <a:xfrm>
            <a:off x="7658519" y="2120202"/>
            <a:ext cx="0" cy="25171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8CB1B59-33BA-4278-BC69-053AE6369D82}"/>
              </a:ext>
            </a:extLst>
          </p:cNvPr>
          <p:cNvSpPr txBox="1"/>
          <p:nvPr/>
        </p:nvSpPr>
        <p:spPr>
          <a:xfrm>
            <a:off x="592853" y="4757895"/>
            <a:ext cx="1668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LM Roman 10" panose="00000500000000000000" pitchFamily="50" charset="0"/>
              </a:rPr>
              <a:t>Tener definido profesor(a) guía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DCAB34-9F8E-4BB5-B6B4-9EC11077E09E}"/>
              </a:ext>
            </a:extLst>
          </p:cNvPr>
          <p:cNvSpPr txBox="1"/>
          <p:nvPr/>
        </p:nvSpPr>
        <p:spPr>
          <a:xfrm>
            <a:off x="4952164" y="4717702"/>
            <a:ext cx="215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LM Roman 10" panose="00000500000000000000" pitchFamily="50" charset="0"/>
              </a:rPr>
              <a:t>Artículo </a:t>
            </a:r>
          </a:p>
          <a:p>
            <a:pPr algn="ctr"/>
            <a:r>
              <a:rPr lang="es-CL" dirty="0" err="1">
                <a:latin typeface="LM Roman 10" panose="00000500000000000000" pitchFamily="50" charset="0"/>
              </a:rPr>
              <a:t>Cientifico</a:t>
            </a:r>
            <a:endParaRPr lang="es-CL" dirty="0">
              <a:latin typeface="LM Roman 10" panose="00000500000000000000" pitchFamily="50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4F2429C-58FD-4E0F-91BA-45B986503412}"/>
              </a:ext>
            </a:extLst>
          </p:cNvPr>
          <p:cNvCxnSpPr>
            <a:cxnSpLocks/>
          </p:cNvCxnSpPr>
          <p:nvPr/>
        </p:nvCxnSpPr>
        <p:spPr>
          <a:xfrm>
            <a:off x="6027337" y="2081683"/>
            <a:ext cx="0" cy="25171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061231-F559-4A5B-8B5A-89028A0223D9}"/>
              </a:ext>
            </a:extLst>
          </p:cNvPr>
          <p:cNvSpPr txBox="1"/>
          <p:nvPr/>
        </p:nvSpPr>
        <p:spPr>
          <a:xfrm>
            <a:off x="6876423" y="4756221"/>
            <a:ext cx="156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LM Roman 10" panose="00000500000000000000" pitchFamily="50" charset="0"/>
              </a:rPr>
              <a:t>Defensa de grado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0140B19-C46D-4730-A375-0867A0274C23}"/>
              </a:ext>
            </a:extLst>
          </p:cNvPr>
          <p:cNvSpPr/>
          <p:nvPr/>
        </p:nvSpPr>
        <p:spPr>
          <a:xfrm>
            <a:off x="133556" y="1371346"/>
            <a:ext cx="870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E6510"/>
              </a:buClr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Malla</a:t>
            </a:r>
            <a:endParaRPr lang="es-CL" sz="1600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DE14D-094E-43D3-9D26-806D9CB1B8CC}"/>
              </a:ext>
            </a:extLst>
          </p:cNvPr>
          <p:cNvSpPr txBox="1"/>
          <p:nvPr/>
        </p:nvSpPr>
        <p:spPr>
          <a:xfrm>
            <a:off x="2023169" y="5694588"/>
            <a:ext cx="5502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CC"/>
                </a:solidFill>
                <a:latin typeface="LM Roman 10" panose="00000500000000000000" pitchFamily="50" charset="0"/>
              </a:rPr>
              <a:t>https://magisterelectrica.usach.cl/alumnos-0</a:t>
            </a:r>
          </a:p>
        </p:txBody>
      </p:sp>
    </p:spTree>
    <p:extLst>
      <p:ext uri="{BB962C8B-B14F-4D97-AF65-F5344CB8AC3E}">
        <p14:creationId xmlns:p14="http://schemas.microsoft.com/office/powerpoint/2010/main" val="310920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Plan de Estudios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FD77DDD-84CC-4180-8AD5-FF6A364F6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291338"/>
              </p:ext>
            </p:extLst>
          </p:nvPr>
        </p:nvGraphicFramePr>
        <p:xfrm>
          <a:off x="772468" y="1563746"/>
          <a:ext cx="7713366" cy="439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6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Plan de Estudios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E2412-869F-4AC4-BA80-82981637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7" y="2957251"/>
            <a:ext cx="2158002" cy="2664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8" name="Diagrama 3">
            <a:extLst>
              <a:ext uri="{FF2B5EF4-FFF2-40B4-BE49-F238E27FC236}">
                <a16:creationId xmlns:a16="http://schemas.microsoft.com/office/drawing/2014/main" id="{48854E85-0FCB-4B26-9D21-2597B619DA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693018"/>
              </p:ext>
            </p:extLst>
          </p:nvPr>
        </p:nvGraphicFramePr>
        <p:xfrm>
          <a:off x="772468" y="1563746"/>
          <a:ext cx="7713366" cy="160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1471E0D-6FDE-4EF7-A7AB-B3615DB7B9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81" t="2560" r="6001" b="10820"/>
          <a:stretch/>
        </p:blipFill>
        <p:spPr>
          <a:xfrm>
            <a:off x="4780964" y="2957251"/>
            <a:ext cx="2044819" cy="2664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41173C-AE0D-40D3-AACD-311BD5D8EC6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05" t="4593" r="4742" b="11812"/>
          <a:stretch/>
        </p:blipFill>
        <p:spPr>
          <a:xfrm>
            <a:off x="7024652" y="2957251"/>
            <a:ext cx="2038261" cy="2664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9B54F6-C509-4E67-95B4-F3552AC8B3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7958" y="2957251"/>
            <a:ext cx="2144137" cy="2664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53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Plan de Estudios</a:t>
            </a:r>
          </a:p>
        </p:txBody>
      </p:sp>
      <p:graphicFrame>
        <p:nvGraphicFramePr>
          <p:cNvPr id="8" name="Diagrama 3">
            <a:extLst>
              <a:ext uri="{FF2B5EF4-FFF2-40B4-BE49-F238E27FC236}">
                <a16:creationId xmlns:a16="http://schemas.microsoft.com/office/drawing/2014/main" id="{48854E85-0FCB-4B26-9D21-2597B619DA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270806"/>
              </p:ext>
            </p:extLst>
          </p:nvPr>
        </p:nvGraphicFramePr>
        <p:xfrm>
          <a:off x="479077" y="1426831"/>
          <a:ext cx="3716405" cy="67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5A5D62-9A31-4ABD-8844-125C3ED46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52" y="2404236"/>
            <a:ext cx="7046259" cy="34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249166" cy="1015233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A94D43-83B4-40D8-B409-6E374E9006E4}"/>
              </a:ext>
            </a:extLst>
          </p:cNvPr>
          <p:cNvSpPr txBox="1"/>
          <p:nvPr/>
        </p:nvSpPr>
        <p:spPr>
          <a:xfrm>
            <a:off x="833212" y="1641170"/>
            <a:ext cx="7980126" cy="474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>
                <a:solidFill>
                  <a:srgbClr val="0000CC"/>
                </a:solidFill>
                <a:latin typeface="LM Roman 10" panose="00000500000000000000" pitchFamily="50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</a:pPr>
            <a:r>
              <a:rPr lang="es-CL" sz="2800" b="1" dirty="0"/>
              <a:t>Bienvenida Año Académico</a:t>
            </a:r>
          </a:p>
          <a:p>
            <a:pPr lvl="1">
              <a:lnSpc>
                <a:spcPct val="1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M Roman 10" panose="00000500000000000000" pitchFamily="50" charset="0"/>
                <a:cs typeface="Times New Roman" panose="02020603050405020304" pitchFamily="18" charset="0"/>
              </a:rPr>
              <a:t>Presentación del programa</a:t>
            </a:r>
          </a:p>
          <a:p>
            <a:pPr lvl="1">
              <a:lnSpc>
                <a:spcPct val="1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M Roman 10" panose="00000500000000000000" pitchFamily="50" charset="0"/>
                <a:cs typeface="Times New Roman" panose="02020603050405020304" pitchFamily="18" charset="0"/>
              </a:rPr>
              <a:t>Plan de estudios</a:t>
            </a:r>
          </a:p>
          <a:p>
            <a:pPr lvl="1">
              <a:lnSpc>
                <a:spcPct val="100000"/>
              </a:lnSpc>
            </a:pPr>
            <a:r>
              <a:rPr lang="es-CL" sz="2800" b="1" dirty="0">
                <a:solidFill>
                  <a:srgbClr val="0000CC"/>
                </a:solidFill>
                <a:latin typeface="LM Roman 10" panose="00000500000000000000" pitchFamily="50" charset="0"/>
                <a:cs typeface="Times New Roman" panose="02020603050405020304" pitchFamily="18" charset="0"/>
              </a:rPr>
              <a:t>Novedades</a:t>
            </a:r>
          </a:p>
          <a:p>
            <a:pPr>
              <a:lnSpc>
                <a:spcPct val="2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Charla Prof. Dr. </a:t>
            </a:r>
            <a:r>
              <a:rPr lang="es-CL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Petr</a:t>
            </a: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CL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Korba</a:t>
            </a:r>
            <a:endParaRPr lang="es-CL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Charla Dr. Félix Rafael Segundo Sevilla</a:t>
            </a:r>
          </a:p>
          <a:p>
            <a:endParaRPr lang="es-CL" sz="2000" dirty="0">
              <a:latin typeface="LM Roman 10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9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Novedades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05BD0-C1B1-4725-8C99-8706A134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F8C66-F8D2-4A58-9F3A-F2780BA09CB6}"/>
              </a:ext>
            </a:extLst>
          </p:cNvPr>
          <p:cNvSpPr txBox="1"/>
          <p:nvPr/>
        </p:nvSpPr>
        <p:spPr>
          <a:xfrm>
            <a:off x="122246" y="3007021"/>
            <a:ext cx="88995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00CC"/>
                </a:solidFill>
                <a:latin typeface="LM Roman 10" panose="00000500000000000000" pitchFamily="50" charset="0"/>
              </a:defRPr>
            </a:lvl1pPr>
          </a:lstStyle>
          <a:p>
            <a:pPr algn="just"/>
            <a:r>
              <a:rPr lang="es-ES" dirty="0"/>
              <a:t>Objetivo: </a:t>
            </a:r>
            <a:r>
              <a:rPr lang="es-ES" sz="1800" b="0" dirty="0">
                <a:solidFill>
                  <a:schemeClr val="tx1"/>
                </a:solidFill>
              </a:rPr>
              <a:t>Facilitar la trayectoria curricular de estudiantes de ingeniería civil en electricidad </a:t>
            </a:r>
            <a:r>
              <a:rPr lang="es-ES" sz="1800" b="0" dirty="0" err="1">
                <a:solidFill>
                  <a:schemeClr val="tx1"/>
                </a:solidFill>
              </a:rPr>
              <a:t>USACh</a:t>
            </a:r>
            <a:r>
              <a:rPr lang="es-ES" sz="1800" b="0" dirty="0">
                <a:solidFill>
                  <a:schemeClr val="tx1"/>
                </a:solidFill>
              </a:rPr>
              <a:t> que ingresen al magíster durante el 5to o 6to año de su carrera. </a:t>
            </a:r>
            <a:br>
              <a:rPr lang="es-ES" sz="1800" b="0" dirty="0">
                <a:solidFill>
                  <a:schemeClr val="tx1"/>
                </a:solidFill>
              </a:rPr>
            </a:b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942FED-1AD3-44D6-A346-C5E1EC9AA7E2}"/>
              </a:ext>
            </a:extLst>
          </p:cNvPr>
          <p:cNvSpPr txBox="1"/>
          <p:nvPr/>
        </p:nvSpPr>
        <p:spPr>
          <a:xfrm>
            <a:off x="122246" y="4014659"/>
            <a:ext cx="1672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Beneficios</a:t>
            </a:r>
            <a:endParaRPr lang="en-GB" b="1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BC65D-C711-46CF-8F74-8D730455ECE1}"/>
              </a:ext>
            </a:extLst>
          </p:cNvPr>
          <p:cNvSpPr txBox="1"/>
          <p:nvPr/>
        </p:nvSpPr>
        <p:spPr>
          <a:xfrm>
            <a:off x="2382166" y="4039716"/>
            <a:ext cx="66884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12529"/>
                </a:solidFill>
                <a:latin typeface="LM Roman 10" panose="00000500000000000000" pitchFamily="50" charset="0"/>
              </a:rPr>
              <a:t>Equivalencia entre asignaturas del programa de postgrado y asignaturas de la carrera de pregrado.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12529"/>
                </a:solidFill>
                <a:latin typeface="LM Roman 10" panose="00000500000000000000" pitchFamily="50" charset="0"/>
              </a:rPr>
              <a:t>Opción de articulación con trabajo de graduación de programa de mayor nivel, homologación de asignatura, o ambos.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rgbClr val="212529"/>
                </a:solidFill>
                <a:effectLst/>
                <a:latin typeface="LM Roman 10" panose="00000500000000000000" pitchFamily="50" charset="0"/>
              </a:rPr>
              <a:t>Exención de pago de arancel de programa de postgrado.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64FDE0-1128-430B-97BC-1FB2B67BD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90" y="2260235"/>
            <a:ext cx="4924068" cy="524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96F072-6E7F-429D-83FB-FBC116EA3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9"/>
          <a:stretch/>
        </p:blipFill>
        <p:spPr>
          <a:xfrm>
            <a:off x="149140" y="1941036"/>
            <a:ext cx="3741950" cy="1046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27C2B1-7449-494B-A9EC-1F3CC907F5FA}"/>
              </a:ext>
            </a:extLst>
          </p:cNvPr>
          <p:cNvSpPr txBox="1"/>
          <p:nvPr/>
        </p:nvSpPr>
        <p:spPr>
          <a:xfrm>
            <a:off x="727363" y="1380772"/>
            <a:ext cx="7360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dirty="0">
                <a:solidFill>
                  <a:srgbClr val="0000CC"/>
                </a:solidFill>
                <a:effectLst/>
                <a:latin typeface="LM Roman 10" panose="00000500000000000000" pitchFamily="50" charset="0"/>
              </a:rPr>
              <a:t>Articulación Formalizada</a:t>
            </a:r>
            <a:endParaRPr lang="en-GB" sz="2400" b="1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0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Novedades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05BD0-C1B1-4725-8C99-8706A134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7C2B1-7449-494B-A9EC-1F3CC907F5FA}"/>
              </a:ext>
            </a:extLst>
          </p:cNvPr>
          <p:cNvSpPr txBox="1"/>
          <p:nvPr/>
        </p:nvSpPr>
        <p:spPr>
          <a:xfrm>
            <a:off x="742033" y="1510251"/>
            <a:ext cx="7360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dirty="0">
                <a:solidFill>
                  <a:srgbClr val="0000CC"/>
                </a:solidFill>
                <a:effectLst/>
                <a:latin typeface="LM Roman 10" panose="00000500000000000000" pitchFamily="50" charset="0"/>
              </a:rPr>
              <a:t>Articulación de Asignaturas y trabajo de graduación del programa de mayor nivel. </a:t>
            </a:r>
            <a:endParaRPr lang="en-GB" sz="2400" b="1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AF759-B6BC-48F5-B10D-D0AF1F15C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0" b="4669"/>
          <a:stretch/>
        </p:blipFill>
        <p:spPr>
          <a:xfrm>
            <a:off x="1905322" y="2396022"/>
            <a:ext cx="5333356" cy="35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Novedades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05BD0-C1B1-4725-8C99-8706A134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CC746-F156-4C25-A3A4-51968C11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84"/>
          <a:stretch/>
        </p:blipFill>
        <p:spPr>
          <a:xfrm>
            <a:off x="1044201" y="1980709"/>
            <a:ext cx="6756095" cy="37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C9E40-C9AB-48D9-BAF4-FF94EAEA48B8}"/>
              </a:ext>
            </a:extLst>
          </p:cNvPr>
          <p:cNvSpPr txBox="1"/>
          <p:nvPr/>
        </p:nvSpPr>
        <p:spPr>
          <a:xfrm>
            <a:off x="742033" y="1519044"/>
            <a:ext cx="7360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dirty="0">
                <a:solidFill>
                  <a:srgbClr val="0000CC"/>
                </a:solidFill>
                <a:effectLst/>
                <a:latin typeface="LM Roman 10" panose="00000500000000000000" pitchFamily="50" charset="0"/>
              </a:rPr>
              <a:t>Articulación: Asignaturas</a:t>
            </a:r>
            <a:endParaRPr lang="en-GB" sz="2400" b="1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6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Novedades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05BD0-C1B1-4725-8C99-8706A134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7C2B1-7449-494B-A9EC-1F3CC907F5FA}"/>
              </a:ext>
            </a:extLst>
          </p:cNvPr>
          <p:cNvSpPr txBox="1"/>
          <p:nvPr/>
        </p:nvSpPr>
        <p:spPr>
          <a:xfrm>
            <a:off x="742033" y="1510251"/>
            <a:ext cx="7360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dirty="0">
                <a:solidFill>
                  <a:srgbClr val="0000CC"/>
                </a:solidFill>
                <a:effectLst/>
                <a:latin typeface="LM Roman 10" panose="00000500000000000000" pitchFamily="50" charset="0"/>
              </a:rPr>
              <a:t>Beca de Magíster Nacional, Año Académico 2022</a:t>
            </a:r>
            <a:endParaRPr lang="en-GB" sz="2400" b="1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F8C66-F8D2-4A58-9F3A-F2780BA09CB6}"/>
              </a:ext>
            </a:extLst>
          </p:cNvPr>
          <p:cNvSpPr txBox="1"/>
          <p:nvPr/>
        </p:nvSpPr>
        <p:spPr>
          <a:xfrm>
            <a:off x="122246" y="1999478"/>
            <a:ext cx="88995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12529"/>
                </a:solidFill>
                <a:latin typeface="LM Roman 10" panose="00000500000000000000" pitchFamily="50" charset="0"/>
              </a:rPr>
              <a:t>O</a:t>
            </a:r>
            <a:r>
              <a:rPr lang="es-ES" i="0" dirty="0">
                <a:solidFill>
                  <a:srgbClr val="212529"/>
                </a:solidFill>
                <a:effectLst/>
                <a:latin typeface="LM Roman 10" panose="00000500000000000000" pitchFamily="50" charset="0"/>
              </a:rPr>
              <a:t>bjetivo: apoyar financieramente la obtención del grado académico de magíster, en programas acreditados e impartidos por universidades chilenas, por un plazo máximo de dos años, contados desde la fecha de inicio del programa de estudio. Se excluyen programas en las áreas de negocios, finanzas y marketing.</a:t>
            </a:r>
          </a:p>
          <a:p>
            <a:pPr algn="just"/>
            <a:br>
              <a:rPr lang="es-ES" dirty="0"/>
            </a:br>
            <a:br>
              <a:rPr lang="es-ES" dirty="0"/>
            </a:b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E51A79-AF0A-472E-92D1-B294179BB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77" y="3344236"/>
            <a:ext cx="4694246" cy="26964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942FED-1AD3-44D6-A346-C5E1EC9AA7E2}"/>
              </a:ext>
            </a:extLst>
          </p:cNvPr>
          <p:cNvSpPr txBox="1"/>
          <p:nvPr/>
        </p:nvSpPr>
        <p:spPr>
          <a:xfrm>
            <a:off x="439678" y="3429000"/>
            <a:ext cx="1672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Beneficios</a:t>
            </a:r>
            <a:endParaRPr lang="en-GB" b="1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225C0-C64A-44F7-AC4C-96292B4E2C8C}"/>
              </a:ext>
            </a:extLst>
          </p:cNvPr>
          <p:cNvSpPr txBox="1"/>
          <p:nvPr/>
        </p:nvSpPr>
        <p:spPr>
          <a:xfrm>
            <a:off x="1823300" y="6111864"/>
            <a:ext cx="5487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latin typeface="LM Roman 10" panose="00000500000000000000" pitchFamily="50" charset="0"/>
              </a:rPr>
              <a:t>https://www.anid.cl/concursos/concurso/?id=860</a:t>
            </a:r>
          </a:p>
        </p:txBody>
      </p:sp>
    </p:spTree>
    <p:extLst>
      <p:ext uri="{BB962C8B-B14F-4D97-AF65-F5344CB8AC3E}">
        <p14:creationId xmlns:p14="http://schemas.microsoft.com/office/powerpoint/2010/main" val="232431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249166" cy="1015233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A94D43-83B4-40D8-B409-6E374E9006E4}"/>
              </a:ext>
            </a:extLst>
          </p:cNvPr>
          <p:cNvSpPr txBox="1"/>
          <p:nvPr/>
        </p:nvSpPr>
        <p:spPr>
          <a:xfrm>
            <a:off x="833212" y="1641170"/>
            <a:ext cx="7980126" cy="474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>
                <a:solidFill>
                  <a:srgbClr val="0000CC"/>
                </a:solidFill>
                <a:latin typeface="LM Roman 10" panose="00000500000000000000" pitchFamily="50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</a:pPr>
            <a:r>
              <a:rPr lang="es-CL" sz="2800" b="1" dirty="0"/>
              <a:t>Bienvenida Año Académico</a:t>
            </a:r>
          </a:p>
          <a:p>
            <a:pPr>
              <a:lnSpc>
                <a:spcPct val="200000"/>
              </a:lnSpc>
            </a:pPr>
            <a:r>
              <a:rPr lang="es-CL" sz="2800" b="1" dirty="0"/>
              <a:t>Charla Prof. Dr. </a:t>
            </a:r>
            <a:r>
              <a:rPr lang="es-CL" sz="2800" b="1" dirty="0" err="1"/>
              <a:t>Petr</a:t>
            </a:r>
            <a:r>
              <a:rPr lang="es-CL" sz="2800" b="1" dirty="0"/>
              <a:t> </a:t>
            </a:r>
            <a:r>
              <a:rPr lang="es-CL" sz="2800" b="1" dirty="0" err="1"/>
              <a:t>Korba</a:t>
            </a:r>
            <a:endParaRPr lang="es-CL" sz="2800" b="1" dirty="0"/>
          </a:p>
          <a:p>
            <a:pPr>
              <a:lnSpc>
                <a:spcPct val="200000"/>
              </a:lnSpc>
            </a:pPr>
            <a:r>
              <a:rPr lang="es-CL" sz="2800" b="1" dirty="0"/>
              <a:t>Charla Dr. Félix Rafael Segundo Sevilla</a:t>
            </a:r>
          </a:p>
          <a:p>
            <a:endParaRPr lang="es-CL" sz="2000" dirty="0">
              <a:latin typeface="LM Roman 10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63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Novedades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05BD0-C1B1-4725-8C99-8706A134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02EAA-BB22-4FDE-A02F-F96ED4853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472" y="1376904"/>
            <a:ext cx="5765122" cy="1028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53E04E-B07D-4C1C-A15E-380101BBC079}"/>
              </a:ext>
            </a:extLst>
          </p:cNvPr>
          <p:cNvSpPr txBox="1"/>
          <p:nvPr/>
        </p:nvSpPr>
        <p:spPr>
          <a:xfrm>
            <a:off x="185406" y="1376904"/>
            <a:ext cx="5487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Resultados 2022</a:t>
            </a:r>
            <a:endParaRPr lang="en-GB" sz="2400" b="1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FE24D9-8F8F-41CF-B5DF-F947F638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038" y="2581233"/>
            <a:ext cx="4882669" cy="37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11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Novedades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05BD0-C1B1-4725-8C99-8706A134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9454A-8148-41DC-B583-323F010A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78"/>
          <a:stretch/>
        </p:blipFill>
        <p:spPr>
          <a:xfrm>
            <a:off x="6532495" y="1932721"/>
            <a:ext cx="2380008" cy="19896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4247B6-41D5-451F-B5F8-E58A50CB2822}"/>
              </a:ext>
            </a:extLst>
          </p:cNvPr>
          <p:cNvSpPr txBox="1"/>
          <p:nvPr/>
        </p:nvSpPr>
        <p:spPr>
          <a:xfrm>
            <a:off x="6383964" y="1282372"/>
            <a:ext cx="306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00CC"/>
                </a:solidFill>
                <a:latin typeface="LM Roman 10" panose="00000500000000000000" pitchFamily="50" charset="0"/>
              </a:rPr>
              <a:t>Cantidad de Becas Área ingeniería y tecnología</a:t>
            </a:r>
            <a:endParaRPr lang="en-GB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graphicFrame>
        <p:nvGraphicFramePr>
          <p:cNvPr id="14" name="Diagrama 3">
            <a:extLst>
              <a:ext uri="{FF2B5EF4-FFF2-40B4-BE49-F238E27FC236}">
                <a16:creationId xmlns:a16="http://schemas.microsoft.com/office/drawing/2014/main" id="{DD88844A-36BA-4C63-A2A4-7ED50DD13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396928"/>
              </p:ext>
            </p:extLst>
          </p:nvPr>
        </p:nvGraphicFramePr>
        <p:xfrm>
          <a:off x="847203" y="4210153"/>
          <a:ext cx="7449594" cy="224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8A7526EF-AF4B-4880-A349-AFC1965968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53" r="7232" b="1531"/>
          <a:stretch/>
        </p:blipFill>
        <p:spPr>
          <a:xfrm>
            <a:off x="3714718" y="1862336"/>
            <a:ext cx="2389656" cy="21814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DBB9C4-D8B0-4F59-B30A-559792F78031}"/>
              </a:ext>
            </a:extLst>
          </p:cNvPr>
          <p:cNvSpPr txBox="1"/>
          <p:nvPr/>
        </p:nvSpPr>
        <p:spPr>
          <a:xfrm>
            <a:off x="3466565" y="1282372"/>
            <a:ext cx="306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00CC"/>
                </a:solidFill>
                <a:latin typeface="LM Roman 10" panose="00000500000000000000" pitchFamily="50" charset="0"/>
              </a:rPr>
              <a:t>Cantidad de Becas por Universidad de Destino</a:t>
            </a:r>
            <a:endParaRPr lang="en-GB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583B69-02F5-429D-ACE2-BD907B645C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582"/>
          <a:stretch/>
        </p:blipFill>
        <p:spPr>
          <a:xfrm>
            <a:off x="107525" y="2077474"/>
            <a:ext cx="3532928" cy="15661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7B5425-CE27-414E-8C81-C99BC7C7551E}"/>
              </a:ext>
            </a:extLst>
          </p:cNvPr>
          <p:cNvSpPr txBox="1"/>
          <p:nvPr/>
        </p:nvSpPr>
        <p:spPr>
          <a:xfrm>
            <a:off x="549166" y="1282372"/>
            <a:ext cx="306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00CC"/>
                </a:solidFill>
                <a:latin typeface="LM Roman 10" panose="00000500000000000000" pitchFamily="50" charset="0"/>
              </a:rPr>
              <a:t>Cantidad de Becas por Universidad de Origen</a:t>
            </a:r>
            <a:endParaRPr lang="en-GB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Novedades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05BD0-C1B1-4725-8C99-8706A134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960E5D-6EF9-4EC3-8F07-D2BC2C1A9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623346"/>
              </p:ext>
            </p:extLst>
          </p:nvPr>
        </p:nvGraphicFramePr>
        <p:xfrm>
          <a:off x="475231" y="1627785"/>
          <a:ext cx="8193538" cy="360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552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10437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Novedades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05BD0-C1B1-4725-8C99-8706A134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FF73A9-7857-45B9-9950-AD6DCB8F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" t="2805" r="922" b="-271"/>
          <a:stretch/>
        </p:blipFill>
        <p:spPr>
          <a:xfrm>
            <a:off x="1680271" y="1766148"/>
            <a:ext cx="5686883" cy="37198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0F8992-3B6C-4F46-BD42-B24A0D7A081B}"/>
              </a:ext>
            </a:extLst>
          </p:cNvPr>
          <p:cNvSpPr txBox="1"/>
          <p:nvPr/>
        </p:nvSpPr>
        <p:spPr>
          <a:xfrm>
            <a:off x="1680271" y="5658331"/>
            <a:ext cx="5812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latin typeface="LM Roman 10" panose="00000500000000000000" pitchFamily="50" charset="0"/>
              </a:rPr>
              <a:t>https://www.youtube.com/watch?v=hbDeETEwvYY</a:t>
            </a:r>
          </a:p>
        </p:txBody>
      </p:sp>
    </p:spTree>
    <p:extLst>
      <p:ext uri="{BB962C8B-B14F-4D97-AF65-F5344CB8AC3E}">
        <p14:creationId xmlns:p14="http://schemas.microsoft.com/office/powerpoint/2010/main" val="2044117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4888" y="1406063"/>
            <a:ext cx="8482324" cy="1200778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>
                <a:solidFill>
                  <a:srgbClr val="0000CC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https://www.magisterelectrica.usach.cl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05BD0-C1B1-4725-8C99-8706A134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40CBE-6A0F-470E-A2D9-D379A3F5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973"/>
            <a:ext cx="9144000" cy="38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5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249166" cy="1015233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A94D43-83B4-40D8-B409-6E374E9006E4}"/>
              </a:ext>
            </a:extLst>
          </p:cNvPr>
          <p:cNvSpPr txBox="1"/>
          <p:nvPr/>
        </p:nvSpPr>
        <p:spPr>
          <a:xfrm>
            <a:off x="833212" y="1641170"/>
            <a:ext cx="7980126" cy="474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>
                <a:solidFill>
                  <a:srgbClr val="0000CC"/>
                </a:solidFill>
                <a:latin typeface="LM Roman 10" panose="00000500000000000000" pitchFamily="50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</a:pPr>
            <a:r>
              <a:rPr lang="es-CL" sz="2800" b="1" dirty="0"/>
              <a:t>Bienvenida Año Académico</a:t>
            </a:r>
          </a:p>
          <a:p>
            <a:pPr lvl="1">
              <a:lnSpc>
                <a:spcPct val="100000"/>
              </a:lnSpc>
            </a:pPr>
            <a:r>
              <a:rPr lang="es-CL" sz="2800" b="1" dirty="0">
                <a:solidFill>
                  <a:srgbClr val="0000CC"/>
                </a:solidFill>
                <a:latin typeface="LM Roman 10" panose="00000500000000000000" pitchFamily="50" charset="0"/>
                <a:cs typeface="Times New Roman" panose="02020603050405020304" pitchFamily="18" charset="0"/>
              </a:rPr>
              <a:t>Presentación del programa</a:t>
            </a:r>
          </a:p>
          <a:p>
            <a:pPr lvl="1">
              <a:lnSpc>
                <a:spcPct val="1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M Roman 10" panose="00000500000000000000" pitchFamily="50" charset="0"/>
                <a:cs typeface="Times New Roman" panose="02020603050405020304" pitchFamily="18" charset="0"/>
              </a:rPr>
              <a:t>Plan de estudios</a:t>
            </a:r>
          </a:p>
          <a:p>
            <a:pPr lvl="1">
              <a:lnSpc>
                <a:spcPct val="1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M Roman 10" panose="00000500000000000000" pitchFamily="50" charset="0"/>
                <a:cs typeface="Times New Roman" panose="02020603050405020304" pitchFamily="18" charset="0"/>
              </a:rPr>
              <a:t>Novedades</a:t>
            </a:r>
          </a:p>
          <a:p>
            <a:pPr>
              <a:lnSpc>
                <a:spcPct val="2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Charla Prof. Dr. </a:t>
            </a:r>
            <a:r>
              <a:rPr lang="es-CL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Petr</a:t>
            </a: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CL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Korba</a:t>
            </a:r>
            <a:endParaRPr lang="es-CL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Charla Dr. Félix Rafael Segundo Sevilla</a:t>
            </a:r>
          </a:p>
          <a:p>
            <a:endParaRPr lang="es-CL" sz="2000" dirty="0">
              <a:latin typeface="LM Roman 10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9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6094325" cy="1235947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Presentación del Programa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9EA419-EFC3-4BC4-9EC1-E594FA7F286D}"/>
              </a:ext>
            </a:extLst>
          </p:cNvPr>
          <p:cNvSpPr txBox="1">
            <a:spLocks/>
          </p:cNvSpPr>
          <p:nvPr/>
        </p:nvSpPr>
        <p:spPr>
          <a:xfrm>
            <a:off x="2386013" y="6164263"/>
            <a:ext cx="3838575" cy="527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altLang="es-CL" dirty="0">
              <a:solidFill>
                <a:srgbClr val="0000CC"/>
              </a:solidFill>
            </a:endParaRPr>
          </a:p>
        </p:txBody>
      </p:sp>
      <p:pic>
        <p:nvPicPr>
          <p:cNvPr id="9" name="Picture 2" descr="http://1.bp.blogspot.com/-edjAjIdo1SA/TXECHvUvh3I/AAAAAAAAHm8/urhBGoqanc4/s1600/fachada_ute.jpg">
            <a:extLst>
              <a:ext uri="{FF2B5EF4-FFF2-40B4-BE49-F238E27FC236}">
                <a16:creationId xmlns:a16="http://schemas.microsoft.com/office/drawing/2014/main" id="{4BD2F2EC-C941-43F8-A74A-34DE7097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91" y="2129260"/>
            <a:ext cx="2313920" cy="146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Image result for escuela de artes y oficios fotos">
            <a:extLst>
              <a:ext uri="{FF2B5EF4-FFF2-40B4-BE49-F238E27FC236}">
                <a16:creationId xmlns:a16="http://schemas.microsoft.com/office/drawing/2014/main" id="{0E61B7D1-6712-4AFD-B9BA-AED45E75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2" y="2110340"/>
            <a:ext cx="2201679" cy="147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ddp.usach.cl/sites/ddp/files/facultades_usach_rectoria.jpg">
            <a:extLst>
              <a:ext uri="{FF2B5EF4-FFF2-40B4-BE49-F238E27FC236}">
                <a16:creationId xmlns:a16="http://schemas.microsoft.com/office/drawing/2014/main" id="{B0F1554C-E948-4A88-9DB4-D9D4AAFC2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r="18308"/>
          <a:stretch/>
        </p:blipFill>
        <p:spPr bwMode="auto">
          <a:xfrm>
            <a:off x="4980311" y="2110339"/>
            <a:ext cx="3680575" cy="146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E3596089-52FF-417A-85DD-FA6711DB1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425922"/>
              </p:ext>
            </p:extLst>
          </p:nvPr>
        </p:nvGraphicFramePr>
        <p:xfrm>
          <a:off x="596075" y="3285450"/>
          <a:ext cx="8064811" cy="146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1FBC672D-2EA7-41DD-8843-4C4D7AA0142F}"/>
              </a:ext>
            </a:extLst>
          </p:cNvPr>
          <p:cNvSpPr/>
          <p:nvPr/>
        </p:nvSpPr>
        <p:spPr>
          <a:xfrm>
            <a:off x="133556" y="1371346"/>
            <a:ext cx="870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E6510"/>
              </a:buClr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Contexto </a:t>
            </a: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  <a:sym typeface="Wingdings" panose="05000000000000000000" pitchFamily="2" charset="2"/>
              </a:rPr>
              <a:t> </a:t>
            </a: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Universidad</a:t>
            </a:r>
            <a:endParaRPr lang="es-CL" sz="1600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68AE58-D41E-444B-9AAF-B9FA62FBF0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009" y="4989152"/>
            <a:ext cx="7596554" cy="13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9EA419-EFC3-4BC4-9EC1-E594FA7F286D}"/>
              </a:ext>
            </a:extLst>
          </p:cNvPr>
          <p:cNvSpPr txBox="1">
            <a:spLocks/>
          </p:cNvSpPr>
          <p:nvPr/>
        </p:nvSpPr>
        <p:spPr>
          <a:xfrm>
            <a:off x="2386013" y="6164263"/>
            <a:ext cx="3838575" cy="527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altLang="es-CL" dirty="0">
              <a:solidFill>
                <a:srgbClr val="0000CC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33D7E67-B4BC-49E3-BD64-63BB0CF0AE85}"/>
              </a:ext>
            </a:extLst>
          </p:cNvPr>
          <p:cNvSpPr/>
          <p:nvPr/>
        </p:nvSpPr>
        <p:spPr>
          <a:xfrm>
            <a:off x="133556" y="1371346"/>
            <a:ext cx="870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E6510"/>
              </a:buClr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Contexto </a:t>
            </a: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  <a:sym typeface="Wingdings" panose="05000000000000000000" pitchFamily="2" charset="2"/>
              </a:rPr>
              <a:t> </a:t>
            </a: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Departamento de Ingeniería Eléctrica</a:t>
            </a:r>
            <a:endParaRPr lang="es-CL" sz="1600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18F608BC-36A9-41C7-9220-DEA6BCD30B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94325" cy="123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Presentación del Programa</a:t>
            </a:r>
            <a:endParaRPr lang="es-CL" sz="3600" dirty="0">
              <a:solidFill>
                <a:schemeClr val="bg1"/>
              </a:solidFill>
              <a:latin typeface="LM Roman 10" panose="00000500000000000000" pitchFamily="50" charset="0"/>
              <a:cs typeface="Times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5FC8F72-56BC-43F4-8CB3-160DED21A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3" y="1998387"/>
            <a:ext cx="7239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3">
            <a:extLst>
              <a:ext uri="{FF2B5EF4-FFF2-40B4-BE49-F238E27FC236}">
                <a16:creationId xmlns:a16="http://schemas.microsoft.com/office/drawing/2014/main" id="{0E4C18C2-D213-4243-B473-EE3CCC54D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531671"/>
              </p:ext>
            </p:extLst>
          </p:nvPr>
        </p:nvGraphicFramePr>
        <p:xfrm>
          <a:off x="847203" y="3537730"/>
          <a:ext cx="7449594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701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9EA419-EFC3-4BC4-9EC1-E594FA7F286D}"/>
              </a:ext>
            </a:extLst>
          </p:cNvPr>
          <p:cNvSpPr txBox="1">
            <a:spLocks/>
          </p:cNvSpPr>
          <p:nvPr/>
        </p:nvSpPr>
        <p:spPr>
          <a:xfrm>
            <a:off x="2386013" y="6164263"/>
            <a:ext cx="3838575" cy="527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altLang="es-CL" dirty="0">
              <a:solidFill>
                <a:srgbClr val="0000CC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33D7E67-B4BC-49E3-BD64-63BB0CF0AE85}"/>
              </a:ext>
            </a:extLst>
          </p:cNvPr>
          <p:cNvSpPr/>
          <p:nvPr/>
        </p:nvSpPr>
        <p:spPr>
          <a:xfrm>
            <a:off x="133556" y="1371346"/>
            <a:ext cx="870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E6510"/>
              </a:buClr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Contexto </a:t>
            </a: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  <a:sym typeface="Wingdings" panose="05000000000000000000" pitchFamily="2" charset="2"/>
              </a:rPr>
              <a:t> </a:t>
            </a: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Programa</a:t>
            </a:r>
            <a:endParaRPr lang="es-CL" sz="1600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9A74BB32-871F-4C9A-B775-A4AE0FB13A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94325" cy="123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Presentación del Programa</a:t>
            </a:r>
            <a:endParaRPr lang="es-CL" sz="3600" dirty="0">
              <a:solidFill>
                <a:schemeClr val="bg1"/>
              </a:solidFill>
              <a:latin typeface="LM Roman 10" panose="00000500000000000000" pitchFamily="50" charset="0"/>
              <a:cs typeface="Times" panose="02020603050405020304" pitchFamily="18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5567E0E-4786-4A57-8797-D7E775A8F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407208"/>
              </p:ext>
            </p:extLst>
          </p:nvPr>
        </p:nvGraphicFramePr>
        <p:xfrm>
          <a:off x="1152227" y="2892272"/>
          <a:ext cx="6664698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641C336-148B-4B28-9F2B-3F9D20B58098}"/>
              </a:ext>
            </a:extLst>
          </p:cNvPr>
          <p:cNvSpPr txBox="1"/>
          <p:nvPr/>
        </p:nvSpPr>
        <p:spPr>
          <a:xfrm>
            <a:off x="462224" y="1935078"/>
            <a:ext cx="8373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b="0" i="0" dirty="0">
                <a:solidFill>
                  <a:srgbClr val="0000CC"/>
                </a:solidFill>
                <a:latin typeface="LM Roman 10" panose="00000500000000000000" pitchFamily="50" charset="0"/>
              </a:rPr>
              <a:t>El </a:t>
            </a:r>
            <a:r>
              <a:rPr lang="es-ES" b="1" i="0" dirty="0">
                <a:solidFill>
                  <a:srgbClr val="0000CC"/>
                </a:solidFill>
                <a:latin typeface="LM Roman 10" panose="00000500000000000000" pitchFamily="50" charset="0"/>
              </a:rPr>
              <a:t>Magíster en Ciencias de la Ingeniería mención Ingeniería Eléctrica</a:t>
            </a:r>
            <a:r>
              <a:rPr lang="es-ES" b="0" i="0" dirty="0">
                <a:solidFill>
                  <a:srgbClr val="0000CC"/>
                </a:solidFill>
                <a:latin typeface="LM Roman 10" panose="00000500000000000000" pitchFamily="50" charset="0"/>
              </a:rPr>
              <a:t> es impartido por el Departamento de Ingeniería Eléctrica de la Facultad de Ingeniería de la Universidad de Santiago de Chile.</a:t>
            </a:r>
            <a:endParaRPr lang="es-CL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0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833D7E67-B4BC-49E3-BD64-63BB0CF0AE85}"/>
              </a:ext>
            </a:extLst>
          </p:cNvPr>
          <p:cNvSpPr/>
          <p:nvPr/>
        </p:nvSpPr>
        <p:spPr>
          <a:xfrm>
            <a:off x="133556" y="1371346"/>
            <a:ext cx="870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E6510"/>
              </a:buClr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Contexto </a:t>
            </a: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  <a:sym typeface="Wingdings" panose="05000000000000000000" pitchFamily="2" charset="2"/>
              </a:rPr>
              <a:t> </a:t>
            </a: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Equipo del Programa</a:t>
            </a:r>
            <a:endParaRPr lang="es-CL" sz="1600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9A74BB32-871F-4C9A-B775-A4AE0FB13A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94325" cy="123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Presentación del Programa</a:t>
            </a:r>
            <a:endParaRPr lang="es-CL" sz="3600" dirty="0">
              <a:solidFill>
                <a:schemeClr val="bg1"/>
              </a:solidFill>
              <a:latin typeface="LM Roman 10" panose="00000500000000000000" pitchFamily="50" charset="0"/>
              <a:cs typeface="Times" panose="02020603050405020304" pitchFamily="18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CD26DB3-380B-48F2-BA4C-41EE4236AD73}"/>
              </a:ext>
            </a:extLst>
          </p:cNvPr>
          <p:cNvGrpSpPr/>
          <p:nvPr/>
        </p:nvGrpSpPr>
        <p:grpSpPr>
          <a:xfrm>
            <a:off x="355085" y="1878542"/>
            <a:ext cx="8480511" cy="2368726"/>
            <a:chOff x="355085" y="2534870"/>
            <a:chExt cx="8480511" cy="236872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E36B11D-2058-4BF0-9B10-7D00A40F5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2970" y="2534870"/>
              <a:ext cx="2052626" cy="201647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AD335EA-2D14-4D72-97B7-810B0681E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4328" y="2574016"/>
              <a:ext cx="2098642" cy="205700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F14AA53-31C5-4858-A8A3-79A61A44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085" y="2574016"/>
              <a:ext cx="2010403" cy="232958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903EAFB-CD42-448D-95C5-0AA8A2A2F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0983" y="2574016"/>
              <a:ext cx="2010403" cy="216181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35DBE92-1238-4460-8BEE-F5C6CAB6A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286" y="4152232"/>
            <a:ext cx="1698430" cy="2206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451E05-9CCF-495A-97CA-3C7769B80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325" y="4164179"/>
            <a:ext cx="1726447" cy="2120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BA57E6-E14F-4D2A-AD76-4B55F9ABF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368" y="4164179"/>
            <a:ext cx="1760035" cy="21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2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833D7E67-B4BC-49E3-BD64-63BB0CF0AE85}"/>
              </a:ext>
            </a:extLst>
          </p:cNvPr>
          <p:cNvSpPr/>
          <p:nvPr/>
        </p:nvSpPr>
        <p:spPr>
          <a:xfrm>
            <a:off x="133556" y="1371346"/>
            <a:ext cx="870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E6510"/>
              </a:buClr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Objetivo General del Programa</a:t>
            </a:r>
            <a:endParaRPr lang="es-CL" sz="1600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9A74BB32-871F-4C9A-B775-A4AE0FB13A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94325" cy="123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Presentación del Programa</a:t>
            </a:r>
            <a:endParaRPr lang="es-CL" sz="3600" dirty="0">
              <a:solidFill>
                <a:schemeClr val="bg1"/>
              </a:solidFill>
              <a:latin typeface="LM Roman 10" panose="00000500000000000000" pitchFamily="50" charset="0"/>
              <a:cs typeface="Times" panose="020206030504050203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69D2E0B-D8AE-4838-91BF-927D109DF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30312"/>
              </p:ext>
            </p:extLst>
          </p:nvPr>
        </p:nvGraphicFramePr>
        <p:xfrm>
          <a:off x="366765" y="2029492"/>
          <a:ext cx="8586315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60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833D7E67-B4BC-49E3-BD64-63BB0CF0AE85}"/>
              </a:ext>
            </a:extLst>
          </p:cNvPr>
          <p:cNvSpPr/>
          <p:nvPr/>
        </p:nvSpPr>
        <p:spPr>
          <a:xfrm>
            <a:off x="133556" y="1371346"/>
            <a:ext cx="870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E6510"/>
              </a:buClr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0000CC"/>
                </a:solidFill>
                <a:latin typeface="LM Roman 10" panose="00000500000000000000" pitchFamily="50" charset="0"/>
              </a:rPr>
              <a:t>Perfil de Egreso</a:t>
            </a:r>
            <a:endParaRPr lang="es-CL" sz="1600" dirty="0">
              <a:solidFill>
                <a:srgbClr val="0000CC"/>
              </a:solidFill>
              <a:latin typeface="LM Roman 10" panose="00000500000000000000" pitchFamily="50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9A74BB32-871F-4C9A-B775-A4AE0FB13A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94325" cy="123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>
                <a:solidFill>
                  <a:schemeClr val="bg1"/>
                </a:solidFill>
                <a:latin typeface="LM Roman 10" panose="00000500000000000000" pitchFamily="50" charset="0"/>
                <a:cs typeface="Times" panose="02020603050405020304" pitchFamily="18" charset="0"/>
              </a:rPr>
              <a:t>Presentación del Programa</a:t>
            </a:r>
            <a:endParaRPr lang="es-CL" sz="3600" dirty="0">
              <a:solidFill>
                <a:schemeClr val="bg1"/>
              </a:solidFill>
              <a:latin typeface="LM Roman 10" panose="00000500000000000000" pitchFamily="50" charset="0"/>
              <a:cs typeface="Times" panose="02020603050405020304" pitchFamily="18" charset="0"/>
            </a:endParaRP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4C164414-98BE-40F6-BB79-E526AD1B5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443514"/>
              </p:ext>
            </p:extLst>
          </p:nvPr>
        </p:nvGraphicFramePr>
        <p:xfrm>
          <a:off x="713432" y="2633711"/>
          <a:ext cx="7908053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698E779F-B2A8-4E70-85A1-8B445D735A80}"/>
              </a:ext>
            </a:extLst>
          </p:cNvPr>
          <p:cNvSpPr txBox="1"/>
          <p:nvPr/>
        </p:nvSpPr>
        <p:spPr>
          <a:xfrm>
            <a:off x="1229666" y="1910195"/>
            <a:ext cx="7055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0000CC"/>
                </a:solidFill>
                <a:effectLst/>
                <a:latin typeface="LM Roman 10" panose="00000500000000000000" pitchFamily="50" charset="0"/>
              </a:rPr>
              <a:t>Los graduados del programa de Magíster en Ciencias de la  Ingeniería, mención Ingeniería Eléctrica, serán capaces de:</a:t>
            </a:r>
          </a:p>
        </p:txBody>
      </p:sp>
    </p:spTree>
    <p:extLst>
      <p:ext uri="{BB962C8B-B14F-4D97-AF65-F5344CB8AC3E}">
        <p14:creationId xmlns:p14="http://schemas.microsoft.com/office/powerpoint/2010/main" val="102423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16176</TotalTime>
  <Words>855</Words>
  <Application>Microsoft Office PowerPoint</Application>
  <PresentationFormat>On-screen Show (4:3)</PresentationFormat>
  <Paragraphs>145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LM Roman 10</vt:lpstr>
      <vt:lpstr>Wingdings</vt:lpstr>
      <vt:lpstr>Office Theme</vt:lpstr>
      <vt:lpstr>PowerPoint Presentation</vt:lpstr>
      <vt:lpstr>Agenda</vt:lpstr>
      <vt:lpstr>Agenda</vt:lpstr>
      <vt:lpstr>Presentación del Programa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Plan de Estudios</vt:lpstr>
      <vt:lpstr>Plan de Estudios</vt:lpstr>
      <vt:lpstr>Plan de Estudios</vt:lpstr>
      <vt:lpstr>Plan de Estudios</vt:lpstr>
      <vt:lpstr>Agenda</vt:lpstr>
      <vt:lpstr>Novedades</vt:lpstr>
      <vt:lpstr>Novedades</vt:lpstr>
      <vt:lpstr>Novedades</vt:lpstr>
      <vt:lpstr>Novedades</vt:lpstr>
      <vt:lpstr>Novedades</vt:lpstr>
      <vt:lpstr>Novedades</vt:lpstr>
      <vt:lpstr>Novedades</vt:lpstr>
      <vt:lpstr>Novedades</vt:lpstr>
      <vt:lpstr>https://www.magisterelectrica.usach.cl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Synchronous and Stationary Reference Frame Control Strategies to Fulfill LVRT Requirements in Wind Energy Conversion Systems</dc:title>
  <dc:creator>Matías Díaz</dc:creator>
  <cp:lastModifiedBy>MATIAS DIAZ</cp:lastModifiedBy>
  <cp:revision>408</cp:revision>
  <dcterms:created xsi:type="dcterms:W3CDTF">2014-12-31T14:41:48Z</dcterms:created>
  <dcterms:modified xsi:type="dcterms:W3CDTF">2022-03-29T23:04:59Z</dcterms:modified>
</cp:coreProperties>
</file>